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6" r:id="rId2"/>
  </p:sldIdLst>
  <p:sldSz cx="3290888" cy="5853113"/>
  <p:notesSz cx="6858000" cy="9144000"/>
  <p:embeddedFontLst>
    <p:embeddedFont>
      <p:font typeface="Outfit" pitchFamily="2" charset="0"/>
      <p:regular r:id="rId3"/>
      <p:bold r:id="rId4"/>
    </p:embeddedFont>
    <p:embeddedFont>
      <p:font typeface="Poppins" pitchFamily="2" charset="77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/>
    <p:restoredTop sz="94694"/>
  </p:normalViewPr>
  <p:slideViewPr>
    <p:cSldViewPr snapToGrid="0">
      <p:cViewPr varScale="1">
        <p:scale>
          <a:sx n="142" d="100"/>
          <a:sy n="142" d="100"/>
        </p:scale>
        <p:origin x="41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6817" y="4017630"/>
            <a:ext cx="2797255" cy="493523"/>
          </a:xfrm>
          <a:prstGeom prst="rect">
            <a:avLst/>
          </a:prstGeom>
        </p:spPr>
        <p:txBody>
          <a:bodyPr anchor="t" anchorCtr="0"/>
          <a:lstStyle>
            <a:lvl1pPr algn="ctr">
              <a:defRPr sz="125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/>
              <a:t>Naam + </a:t>
            </a:r>
            <a:r>
              <a:rPr lang="en-GB" dirty="0" err="1"/>
              <a:t>achternaam</a:t>
            </a:r>
            <a:r>
              <a:rPr lang="en-GB" dirty="0"/>
              <a:t> </a:t>
            </a:r>
            <a:r>
              <a:rPr lang="en-GB" dirty="0" err="1"/>
              <a:t>hier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A6E1A32-FD7E-4FA5-1DCB-CD3D89DA92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4706" y="1698171"/>
            <a:ext cx="2201476" cy="2201476"/>
          </a:xfrm>
          <a:prstGeom prst="ellipse">
            <a:avLst/>
          </a:prstGeom>
          <a:ln w="3175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</a:t>
            </a:r>
            <a:r>
              <a:rPr lang="en-NL" dirty="0"/>
              <a:t>fbeelding hier</a:t>
            </a:r>
          </a:p>
        </p:txBody>
      </p:sp>
    </p:spTree>
    <p:extLst>
      <p:ext uri="{BB962C8B-B14F-4D97-AF65-F5344CB8AC3E}">
        <p14:creationId xmlns:p14="http://schemas.microsoft.com/office/powerpoint/2010/main" val="404693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134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9093" rtl="0" eaLnBrk="1" latinLnBrk="0" hangingPunct="1">
        <a:lnSpc>
          <a:spcPct val="90000"/>
        </a:lnSpc>
        <a:spcBef>
          <a:spcPct val="0"/>
        </a:spcBef>
        <a:buNone/>
        <a:defRPr sz="1584" b="1" i="0" kern="1200">
          <a:solidFill>
            <a:schemeClr val="tx1"/>
          </a:solidFill>
          <a:latin typeface="Outfit" pitchFamily="2" charset="0"/>
          <a:ea typeface="+mj-ea"/>
          <a:cs typeface="+mj-cs"/>
        </a:defRPr>
      </a:lvl1pPr>
    </p:titleStyle>
    <p:bodyStyle>
      <a:lvl1pPr marL="82273" indent="-82273" algn="l" defTabSz="329093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Outfit" pitchFamily="2" charset="0"/>
          <a:ea typeface="+mn-ea"/>
          <a:cs typeface="+mn-cs"/>
        </a:defRPr>
      </a:lvl1pPr>
      <a:lvl2pPr marL="246819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Outfit" pitchFamily="2" charset="0"/>
          <a:ea typeface="+mn-ea"/>
          <a:cs typeface="+mn-cs"/>
        </a:defRPr>
      </a:lvl2pPr>
      <a:lvl3pPr marL="411366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Outfit" pitchFamily="2" charset="0"/>
          <a:ea typeface="+mn-ea"/>
          <a:cs typeface="+mn-cs"/>
        </a:defRPr>
      </a:lvl3pPr>
      <a:lvl4pPr marL="575912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Outfit" pitchFamily="2" charset="0"/>
          <a:ea typeface="+mn-ea"/>
          <a:cs typeface="+mn-cs"/>
        </a:defRPr>
      </a:lvl4pPr>
      <a:lvl5pPr marL="740458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Outfit" pitchFamily="2" charset="0"/>
          <a:ea typeface="+mn-ea"/>
          <a:cs typeface="+mn-cs"/>
        </a:defRPr>
      </a:lvl5pPr>
      <a:lvl6pPr marL="905005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69551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097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8643" indent="-82273" algn="l" defTabSz="329093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46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093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39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185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31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278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824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370" algn="l" defTabSz="329093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84188-4236-2AAD-CDD3-3B5E2E3681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7D5328-5813-B5EE-8E81-8ADFC7B466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261015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A94A5C0B221541BFF569D965BD7B27" ma:contentTypeVersion="16" ma:contentTypeDescription="Een nieuw document maken." ma:contentTypeScope="" ma:versionID="40a36cce6f5399cb41436983eccbe3a6">
  <xsd:schema xmlns:xsd="http://www.w3.org/2001/XMLSchema" xmlns:xs="http://www.w3.org/2001/XMLSchema" xmlns:p="http://schemas.microsoft.com/office/2006/metadata/properties" xmlns:ns2="1274414a-1059-40a6-b2e4-492e3d632ac0" xmlns:ns3="0a63f6e1-eb53-4853-a46c-812cbb8ab10f" targetNamespace="http://schemas.microsoft.com/office/2006/metadata/properties" ma:root="true" ma:fieldsID="13a1daa02b8e91b76996a404128bd8a0" ns2:_="" ns3:_="">
    <xsd:import namespace="1274414a-1059-40a6-b2e4-492e3d632ac0"/>
    <xsd:import namespace="0a63f6e1-eb53-4853-a46c-812cbb8ab1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4414a-1059-40a6-b2e4-492e3d632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ffaa0aed-6c99-40ce-9061-57ff6481ec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3f6e1-eb53-4853-a46c-812cbb8ab10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0954d4b-6038-4c63-a6d5-49695cecd579}" ma:internalName="TaxCatchAll" ma:showField="CatchAllData" ma:web="0a63f6e1-eb53-4853-a46c-812cbb8ab1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ffaa0aed-6c99-40ce-9061-57ff6481ec14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63f6e1-eb53-4853-a46c-812cbb8ab10f" xsi:nil="true"/>
    <lcf76f155ced4ddcb4097134ff3c332f xmlns="1274414a-1059-40a6-b2e4-492e3d632a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C0F5D36-51E0-4EC5-845E-C2D4116ED204}"/>
</file>

<file path=customXml/itemProps2.xml><?xml version="1.0" encoding="utf-8"?>
<ds:datastoreItem xmlns:ds="http://schemas.openxmlformats.org/officeDocument/2006/customXml" ds:itemID="{C12918DF-4460-4860-BF38-AFBAE3C2C932}"/>
</file>

<file path=customXml/itemProps3.xml><?xml version="1.0" encoding="utf-8"?>
<ds:datastoreItem xmlns:ds="http://schemas.openxmlformats.org/officeDocument/2006/customXml" ds:itemID="{1EC5426A-76E2-4342-AA63-1B95714B9296}"/>
</file>

<file path=customXml/itemProps4.xml><?xml version="1.0" encoding="utf-8"?>
<ds:datastoreItem xmlns:ds="http://schemas.openxmlformats.org/officeDocument/2006/customXml" ds:itemID="{24E39317-4150-4A56-8545-73F943CE36B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6039</TotalTime>
  <Words>0</Words>
  <Application>Microsoft Macintosh PowerPoint</Application>
  <PresentationFormat>Aangepast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Poppins</vt:lpstr>
      <vt:lpstr>Outfit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Idries Sheik-Zahori | FIZZ Digital Agency</dc:creator>
  <cp:lastModifiedBy>Martijn Hogeveen | FIZZ Digital Agency</cp:lastModifiedBy>
  <cp:revision>6</cp:revision>
  <dcterms:created xsi:type="dcterms:W3CDTF">2023-01-12T14:10:27Z</dcterms:created>
  <dcterms:modified xsi:type="dcterms:W3CDTF">2023-03-10T10:27:38Z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0x010100BBA94A5C0B221541BFF569D965BD7B27</vt:lpwstr>
  </property>
</Properties>
</file>