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62" r:id="rId4"/>
  </p:sldMasterIdLst>
  <p:notesMasterIdLst>
    <p:notesMasterId r:id="rId19"/>
  </p:notesMasterIdLst>
  <p:handoutMasterIdLst>
    <p:handoutMasterId r:id="rId20"/>
  </p:handoutMasterIdLst>
  <p:sldIdLst>
    <p:sldId id="804" r:id="rId5"/>
    <p:sldId id="1028" r:id="rId6"/>
    <p:sldId id="1030" r:id="rId7"/>
    <p:sldId id="1033" r:id="rId8"/>
    <p:sldId id="1039" r:id="rId9"/>
    <p:sldId id="1040" r:id="rId10"/>
    <p:sldId id="1042" r:id="rId11"/>
    <p:sldId id="1041" r:id="rId12"/>
    <p:sldId id="1024" r:id="rId13"/>
    <p:sldId id="1020" r:id="rId14"/>
    <p:sldId id="1046" r:id="rId15"/>
    <p:sldId id="1043" r:id="rId16"/>
    <p:sldId id="1047" r:id="rId17"/>
    <p:sldId id="1008" r:id="rId18"/>
  </p:sldIdLst>
  <p:sldSz cx="9144000" cy="5715000" type="screen16x10"/>
  <p:notesSz cx="6858000" cy="9144000"/>
  <p:embeddedFontLst>
    <p:embeddedFont>
      <p:font typeface="Montserrat" panose="00000500000000000000" pitchFamily="2" charset="0"/>
      <p:regular r:id="rId21"/>
      <p:bold r:id="rId22"/>
      <p:italic r:id="rId23"/>
      <p:boldItalic r:id="rId24"/>
    </p:embeddedFont>
    <p:embeddedFont>
      <p:font typeface="Tenorite" panose="00000500000000000000" pitchFamily="2" charset="0"/>
      <p:regular r:id="rId25"/>
      <p:bold r:id="rId26"/>
      <p:italic r:id="rId27"/>
      <p:boldItalic r:id="rId28"/>
    </p:embeddedFont>
  </p:embeddedFontLst>
  <p:defaultTextStyle>
    <a:defPPr>
      <a:defRPr lang="uk-UA"/>
    </a:defPPr>
    <a:lvl1pPr marL="0" algn="l" defTabSz="713146" rtl="0" eaLnBrk="1" latinLnBrk="0" hangingPunct="1">
      <a:defRPr sz="1404" kern="1200">
        <a:solidFill>
          <a:schemeClr val="tx1"/>
        </a:solidFill>
        <a:latin typeface="+mn-lt"/>
        <a:ea typeface="+mn-ea"/>
        <a:cs typeface="+mn-cs"/>
      </a:defRPr>
    </a:lvl1pPr>
    <a:lvl2pPr marL="356574" algn="l" defTabSz="713146" rtl="0" eaLnBrk="1" latinLnBrk="0" hangingPunct="1">
      <a:defRPr sz="1404" kern="1200">
        <a:solidFill>
          <a:schemeClr val="tx1"/>
        </a:solidFill>
        <a:latin typeface="+mn-lt"/>
        <a:ea typeface="+mn-ea"/>
        <a:cs typeface="+mn-cs"/>
      </a:defRPr>
    </a:lvl2pPr>
    <a:lvl3pPr marL="713146" algn="l" defTabSz="713146" rtl="0" eaLnBrk="1" latinLnBrk="0" hangingPunct="1">
      <a:defRPr sz="1404" kern="1200">
        <a:solidFill>
          <a:schemeClr val="tx1"/>
        </a:solidFill>
        <a:latin typeface="+mn-lt"/>
        <a:ea typeface="+mn-ea"/>
        <a:cs typeface="+mn-cs"/>
      </a:defRPr>
    </a:lvl3pPr>
    <a:lvl4pPr marL="1069719" algn="l" defTabSz="713146" rtl="0" eaLnBrk="1" latinLnBrk="0" hangingPunct="1">
      <a:defRPr sz="1404" kern="1200">
        <a:solidFill>
          <a:schemeClr val="tx1"/>
        </a:solidFill>
        <a:latin typeface="+mn-lt"/>
        <a:ea typeface="+mn-ea"/>
        <a:cs typeface="+mn-cs"/>
      </a:defRPr>
    </a:lvl4pPr>
    <a:lvl5pPr marL="1426293" algn="l" defTabSz="713146" rtl="0" eaLnBrk="1" latinLnBrk="0" hangingPunct="1">
      <a:defRPr sz="1404" kern="1200">
        <a:solidFill>
          <a:schemeClr val="tx1"/>
        </a:solidFill>
        <a:latin typeface="+mn-lt"/>
        <a:ea typeface="+mn-ea"/>
        <a:cs typeface="+mn-cs"/>
      </a:defRPr>
    </a:lvl5pPr>
    <a:lvl6pPr marL="1782867" algn="l" defTabSz="713146" rtl="0" eaLnBrk="1" latinLnBrk="0" hangingPunct="1">
      <a:defRPr sz="1404" kern="1200">
        <a:solidFill>
          <a:schemeClr val="tx1"/>
        </a:solidFill>
        <a:latin typeface="+mn-lt"/>
        <a:ea typeface="+mn-ea"/>
        <a:cs typeface="+mn-cs"/>
      </a:defRPr>
    </a:lvl6pPr>
    <a:lvl7pPr marL="2139439" algn="l" defTabSz="713146" rtl="0" eaLnBrk="1" latinLnBrk="0" hangingPunct="1">
      <a:defRPr sz="1404" kern="1200">
        <a:solidFill>
          <a:schemeClr val="tx1"/>
        </a:solidFill>
        <a:latin typeface="+mn-lt"/>
        <a:ea typeface="+mn-ea"/>
        <a:cs typeface="+mn-cs"/>
      </a:defRPr>
    </a:lvl7pPr>
    <a:lvl8pPr marL="2496012" algn="l" defTabSz="713146" rtl="0" eaLnBrk="1" latinLnBrk="0" hangingPunct="1">
      <a:defRPr sz="1404" kern="1200">
        <a:solidFill>
          <a:schemeClr val="tx1"/>
        </a:solidFill>
        <a:latin typeface="+mn-lt"/>
        <a:ea typeface="+mn-ea"/>
        <a:cs typeface="+mn-cs"/>
      </a:defRPr>
    </a:lvl8pPr>
    <a:lvl9pPr marL="2852586" algn="l" defTabSz="713146" rtl="0" eaLnBrk="1" latinLnBrk="0" hangingPunct="1">
      <a:defRPr sz="1404"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arcel Duijnisveld" initials="MD [6]" lastIdx="1" clrIdx="6"/>
  <p:cmAuthor id="1" name="Robert Harreman" initials="RH" lastIdx="1" clrIdx="0"/>
  <p:cmAuthor id="8" name="Marcel Duijnisveld" initials="MD [7]" lastIdx="1" clrIdx="7"/>
  <p:cmAuthor id="2" name="Marcel Duijnisveld" initials="MD" lastIdx="1" clrIdx="1"/>
  <p:cmAuthor id="9" name="Marcel Duijnisveld" initials="MD [8]" lastIdx="1" clrIdx="8"/>
  <p:cmAuthor id="3" name="Marcel Duijnisveld" initials="MD [2]" lastIdx="1" clrIdx="2"/>
  <p:cmAuthor id="10" name="Marcel Duijnisveld" initials="MD [9]" lastIdx="1" clrIdx="9"/>
  <p:cmAuthor id="4" name="Marcel Duijnisveld" initials="MD [3]" lastIdx="1" clrIdx="3"/>
  <p:cmAuthor id="11" name="Marcel Duijnisveld" initials="MD [10]" lastIdx="1" clrIdx="10"/>
  <p:cmAuthor id="5" name="Marcel Duijnisveld" initials="MD [4]" lastIdx="1" clrIdx="4"/>
  <p:cmAuthor id="12" name="Marcel Duijnisveld" initials="MD [11]" lastIdx="1" clrIdx="11"/>
  <p:cmAuthor id="6" name="Marcel Duijnisveld" initials="MD [5]"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71B1"/>
    <a:srgbClr val="D57BB0"/>
    <a:srgbClr val="9FC75C"/>
    <a:srgbClr val="2B465B"/>
    <a:srgbClr val="E7F0F1"/>
    <a:srgbClr val="2B858D"/>
    <a:srgbClr val="58B3BB"/>
    <a:srgbClr val="DBDBDB"/>
    <a:srgbClr val="951717"/>
    <a:srgbClr val="3938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774"/>
    <p:restoredTop sz="86152" autoAdjust="0"/>
  </p:normalViewPr>
  <p:slideViewPr>
    <p:cSldViewPr>
      <p:cViewPr varScale="1">
        <p:scale>
          <a:sx n="109" d="100"/>
          <a:sy n="109" d="100"/>
        </p:scale>
        <p:origin x="2124" y="108"/>
      </p:cViewPr>
      <p:guideLst>
        <p:guide orient="horz" pos="1800"/>
        <p:guide pos="2880"/>
      </p:guideLst>
    </p:cSldViewPr>
  </p:slideViewPr>
  <p:outlineViewPr>
    <p:cViewPr>
      <p:scale>
        <a:sx n="33" d="100"/>
        <a:sy n="33" d="100"/>
      </p:scale>
      <p:origin x="0" y="0"/>
    </p:cViewPr>
  </p:outlineViewPr>
  <p:notesTextViewPr>
    <p:cViewPr>
      <p:scale>
        <a:sx n="130" d="100"/>
        <a:sy n="130" d="100"/>
      </p:scale>
      <p:origin x="0" y="0"/>
    </p:cViewPr>
  </p:notesTextViewPr>
  <p:sorterViewPr>
    <p:cViewPr>
      <p:scale>
        <a:sx n="66" d="100"/>
        <a:sy n="66" d="100"/>
      </p:scale>
      <p:origin x="0" y="-66296"/>
    </p:cViewPr>
  </p:sorterViewPr>
  <p:notesViewPr>
    <p:cSldViewPr>
      <p:cViewPr varScale="1">
        <p:scale>
          <a:sx n="97" d="100"/>
          <a:sy n="97" d="100"/>
        </p:scale>
        <p:origin x="4632"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6.fntdata"/><Relationship Id="rId3" Type="http://schemas.openxmlformats.org/officeDocument/2006/relationships/customXml" Target="../customXml/item3.xml"/><Relationship Id="rId21" Type="http://schemas.openxmlformats.org/officeDocument/2006/relationships/font" Target="fonts/font1.fntdata"/><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6.xml"/><Relationship Id="rId19" Type="http://schemas.openxmlformats.org/officeDocument/2006/relationships/notesMaster" Target="notesMasters/notesMaster1.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presProps" Target="pres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ris Blankers" userId="3a18db1597d12ad8" providerId="LiveId" clId="{E65BC785-7843-4432-BD10-A38955B39239}"/>
    <pc:docChg chg="delSld modSld">
      <pc:chgData name="iris Blankers" userId="3a18db1597d12ad8" providerId="LiveId" clId="{E65BC785-7843-4432-BD10-A38955B39239}" dt="2024-08-29T14:17:49.317" v="63" actId="2696"/>
      <pc:docMkLst>
        <pc:docMk/>
      </pc:docMkLst>
      <pc:sldChg chg="del">
        <pc:chgData name="iris Blankers" userId="3a18db1597d12ad8" providerId="LiveId" clId="{E65BC785-7843-4432-BD10-A38955B39239}" dt="2024-08-29T14:14:41.565" v="0" actId="2696"/>
        <pc:sldMkLst>
          <pc:docMk/>
          <pc:sldMk cId="369856158" sldId="999"/>
        </pc:sldMkLst>
      </pc:sldChg>
      <pc:sldChg chg="modSp mod">
        <pc:chgData name="iris Blankers" userId="3a18db1597d12ad8" providerId="LiveId" clId="{E65BC785-7843-4432-BD10-A38955B39239}" dt="2024-08-29T14:17:14.700" v="62" actId="403"/>
        <pc:sldMkLst>
          <pc:docMk/>
          <pc:sldMk cId="303095544" sldId="1020"/>
        </pc:sldMkLst>
        <pc:spChg chg="mod">
          <ac:chgData name="iris Blankers" userId="3a18db1597d12ad8" providerId="LiveId" clId="{E65BC785-7843-4432-BD10-A38955B39239}" dt="2024-08-29T14:17:14.700" v="62" actId="403"/>
          <ac:spMkLst>
            <pc:docMk/>
            <pc:sldMk cId="303095544" sldId="1020"/>
            <ac:spMk id="3" creationId="{F2061C28-39CA-D678-374A-6284857B7220}"/>
          </ac:spMkLst>
        </pc:spChg>
      </pc:sldChg>
      <pc:sldChg chg="modSp mod">
        <pc:chgData name="iris Blankers" userId="3a18db1597d12ad8" providerId="LiveId" clId="{E65BC785-7843-4432-BD10-A38955B39239}" dt="2024-08-29T14:15:32.754" v="2" actId="403"/>
        <pc:sldMkLst>
          <pc:docMk/>
          <pc:sldMk cId="1284635518" sldId="1033"/>
        </pc:sldMkLst>
        <pc:spChg chg="mod">
          <ac:chgData name="iris Blankers" userId="3a18db1597d12ad8" providerId="LiveId" clId="{E65BC785-7843-4432-BD10-A38955B39239}" dt="2024-08-29T14:15:32.754" v="2" actId="403"/>
          <ac:spMkLst>
            <pc:docMk/>
            <pc:sldMk cId="1284635518" sldId="1033"/>
            <ac:spMk id="3" creationId="{F2061C28-39CA-D678-374A-6284857B7220}"/>
          </ac:spMkLst>
        </pc:spChg>
      </pc:sldChg>
      <pc:sldChg chg="del">
        <pc:chgData name="iris Blankers" userId="3a18db1597d12ad8" providerId="LiveId" clId="{E65BC785-7843-4432-BD10-A38955B39239}" dt="2024-08-29T14:14:43.803" v="1" actId="2696"/>
        <pc:sldMkLst>
          <pc:docMk/>
          <pc:sldMk cId="3037821547" sldId="1037"/>
        </pc:sldMkLst>
      </pc:sldChg>
      <pc:sldChg chg="modSp mod">
        <pc:chgData name="iris Blankers" userId="3a18db1597d12ad8" providerId="LiveId" clId="{E65BC785-7843-4432-BD10-A38955B39239}" dt="2024-08-29T14:15:48.290" v="4" actId="404"/>
        <pc:sldMkLst>
          <pc:docMk/>
          <pc:sldMk cId="941016519" sldId="1039"/>
        </pc:sldMkLst>
        <pc:spChg chg="mod">
          <ac:chgData name="iris Blankers" userId="3a18db1597d12ad8" providerId="LiveId" clId="{E65BC785-7843-4432-BD10-A38955B39239}" dt="2024-08-29T14:15:48.290" v="4" actId="404"/>
          <ac:spMkLst>
            <pc:docMk/>
            <pc:sldMk cId="941016519" sldId="1039"/>
            <ac:spMk id="3" creationId="{F2061C28-39CA-D678-374A-6284857B7220}"/>
          </ac:spMkLst>
        </pc:spChg>
      </pc:sldChg>
      <pc:sldChg chg="modSp mod">
        <pc:chgData name="iris Blankers" userId="3a18db1597d12ad8" providerId="LiveId" clId="{E65BC785-7843-4432-BD10-A38955B39239}" dt="2024-08-29T14:15:55.218" v="5" actId="403"/>
        <pc:sldMkLst>
          <pc:docMk/>
          <pc:sldMk cId="4004781162" sldId="1040"/>
        </pc:sldMkLst>
        <pc:spChg chg="mod">
          <ac:chgData name="iris Blankers" userId="3a18db1597d12ad8" providerId="LiveId" clId="{E65BC785-7843-4432-BD10-A38955B39239}" dt="2024-08-29T14:15:55.218" v="5" actId="403"/>
          <ac:spMkLst>
            <pc:docMk/>
            <pc:sldMk cId="4004781162" sldId="1040"/>
            <ac:spMk id="3" creationId="{F2061C28-39CA-D678-374A-6284857B7220}"/>
          </ac:spMkLst>
        </pc:spChg>
      </pc:sldChg>
      <pc:sldChg chg="modSp mod">
        <pc:chgData name="iris Blankers" userId="3a18db1597d12ad8" providerId="LiveId" clId="{E65BC785-7843-4432-BD10-A38955B39239}" dt="2024-08-29T14:16:13.405" v="11" actId="20577"/>
        <pc:sldMkLst>
          <pc:docMk/>
          <pc:sldMk cId="953862061" sldId="1042"/>
        </pc:sldMkLst>
        <pc:spChg chg="mod">
          <ac:chgData name="iris Blankers" userId="3a18db1597d12ad8" providerId="LiveId" clId="{E65BC785-7843-4432-BD10-A38955B39239}" dt="2024-08-29T14:16:13.405" v="11" actId="20577"/>
          <ac:spMkLst>
            <pc:docMk/>
            <pc:sldMk cId="953862061" sldId="1042"/>
            <ac:spMk id="3" creationId="{F2061C28-39CA-D678-374A-6284857B7220}"/>
          </ac:spMkLst>
        </pc:spChg>
      </pc:sldChg>
      <pc:sldChg chg="del">
        <pc:chgData name="iris Blankers" userId="3a18db1597d12ad8" providerId="LiveId" clId="{E65BC785-7843-4432-BD10-A38955B39239}" dt="2024-08-29T14:17:49.317" v="63" actId="2696"/>
        <pc:sldMkLst>
          <pc:docMk/>
          <pc:sldMk cId="3704024116" sldId="104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74E1581-DE39-AF46-A8EA-CE8D197F3A36}" type="datetimeFigureOut">
              <a:rPr lang="x-none" smtClean="0"/>
              <a:t>29-8-2024</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4C49B17-0717-6748-89B2-D707CF2C68DF}" type="slidenum">
              <a:rPr lang="uk-UA" smtClean="0"/>
              <a:t>‹nr.›</a:t>
            </a:fld>
            <a:endParaRPr/>
          </a:p>
        </p:txBody>
      </p:sp>
    </p:spTree>
    <p:extLst>
      <p:ext uri="{BB962C8B-B14F-4D97-AF65-F5344CB8AC3E}">
        <p14:creationId xmlns:p14="http://schemas.microsoft.com/office/powerpoint/2010/main" val="19285194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027185-10FB-4A57-B3F0-45136A811A24}" type="datetimeFigureOut">
              <a:rPr lang="uk-UA" smtClean="0"/>
              <a:t>29.08.2024</a:t>
            </a:fld>
            <a:endParaRPr lang="uk-UA"/>
          </a:p>
        </p:txBody>
      </p:sp>
      <p:sp>
        <p:nvSpPr>
          <p:cNvPr id="4" name="Slide Image Placeholder 3"/>
          <p:cNvSpPr>
            <a:spLocks noGrp="1" noRot="1" noChangeAspect="1"/>
          </p:cNvSpPr>
          <p:nvPr>
            <p:ph type="sldImg" idx="2"/>
          </p:nvPr>
        </p:nvSpPr>
        <p:spPr>
          <a:xfrm>
            <a:off x="960438" y="1143000"/>
            <a:ext cx="4937125"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9C3A12-1E0F-412B-B376-8089A55D946C}" type="slidenum">
              <a:rPr lang="uk-UA" smtClean="0"/>
              <a:t>‹nr.›</a:t>
            </a:fld>
            <a:endParaRPr lang="uk-UA"/>
          </a:p>
        </p:txBody>
      </p:sp>
    </p:spTree>
    <p:extLst>
      <p:ext uri="{BB962C8B-B14F-4D97-AF65-F5344CB8AC3E}">
        <p14:creationId xmlns:p14="http://schemas.microsoft.com/office/powerpoint/2010/main" val="2567216900"/>
      </p:ext>
    </p:extLst>
  </p:cSld>
  <p:clrMap bg1="lt1" tx1="dk1" bg2="lt2" tx2="dk2" accent1="accent1" accent2="accent2" accent3="accent3" accent4="accent4" accent5="accent5" accent6="accent6" hlink="hlink" folHlink="folHlink"/>
  <p:notesStyle>
    <a:lvl1pPr marL="0" algn="l" defTabSz="475431" rtl="0" eaLnBrk="1" latinLnBrk="0" hangingPunct="1">
      <a:defRPr sz="624" kern="1200">
        <a:solidFill>
          <a:schemeClr val="tx1"/>
        </a:solidFill>
        <a:latin typeface="+mn-lt"/>
        <a:ea typeface="+mn-ea"/>
        <a:cs typeface="+mn-cs"/>
      </a:defRPr>
    </a:lvl1pPr>
    <a:lvl2pPr marL="237715" algn="l" defTabSz="475431" rtl="0" eaLnBrk="1" latinLnBrk="0" hangingPunct="1">
      <a:defRPr sz="624" kern="1200">
        <a:solidFill>
          <a:schemeClr val="tx1"/>
        </a:solidFill>
        <a:latin typeface="+mn-lt"/>
        <a:ea typeface="+mn-ea"/>
        <a:cs typeface="+mn-cs"/>
      </a:defRPr>
    </a:lvl2pPr>
    <a:lvl3pPr marL="475431" algn="l" defTabSz="475431" rtl="0" eaLnBrk="1" latinLnBrk="0" hangingPunct="1">
      <a:defRPr sz="624" kern="1200">
        <a:solidFill>
          <a:schemeClr val="tx1"/>
        </a:solidFill>
        <a:latin typeface="+mn-lt"/>
        <a:ea typeface="+mn-ea"/>
        <a:cs typeface="+mn-cs"/>
      </a:defRPr>
    </a:lvl3pPr>
    <a:lvl4pPr marL="713146" algn="l" defTabSz="475431" rtl="0" eaLnBrk="1" latinLnBrk="0" hangingPunct="1">
      <a:defRPr sz="624" kern="1200">
        <a:solidFill>
          <a:schemeClr val="tx1"/>
        </a:solidFill>
        <a:latin typeface="+mn-lt"/>
        <a:ea typeface="+mn-ea"/>
        <a:cs typeface="+mn-cs"/>
      </a:defRPr>
    </a:lvl4pPr>
    <a:lvl5pPr marL="950862" algn="l" defTabSz="475431" rtl="0" eaLnBrk="1" latinLnBrk="0" hangingPunct="1">
      <a:defRPr sz="624" kern="1200">
        <a:solidFill>
          <a:schemeClr val="tx1"/>
        </a:solidFill>
        <a:latin typeface="+mn-lt"/>
        <a:ea typeface="+mn-ea"/>
        <a:cs typeface="+mn-cs"/>
      </a:defRPr>
    </a:lvl5pPr>
    <a:lvl6pPr marL="1188578" algn="l" defTabSz="475431" rtl="0" eaLnBrk="1" latinLnBrk="0" hangingPunct="1">
      <a:defRPr sz="624" kern="1200">
        <a:solidFill>
          <a:schemeClr val="tx1"/>
        </a:solidFill>
        <a:latin typeface="+mn-lt"/>
        <a:ea typeface="+mn-ea"/>
        <a:cs typeface="+mn-cs"/>
      </a:defRPr>
    </a:lvl6pPr>
    <a:lvl7pPr marL="1426293" algn="l" defTabSz="475431" rtl="0" eaLnBrk="1" latinLnBrk="0" hangingPunct="1">
      <a:defRPr sz="624" kern="1200">
        <a:solidFill>
          <a:schemeClr val="tx1"/>
        </a:solidFill>
        <a:latin typeface="+mn-lt"/>
        <a:ea typeface="+mn-ea"/>
        <a:cs typeface="+mn-cs"/>
      </a:defRPr>
    </a:lvl7pPr>
    <a:lvl8pPr marL="1664007" algn="l" defTabSz="475431" rtl="0" eaLnBrk="1" latinLnBrk="0" hangingPunct="1">
      <a:defRPr sz="624" kern="1200">
        <a:solidFill>
          <a:schemeClr val="tx1"/>
        </a:solidFill>
        <a:latin typeface="+mn-lt"/>
        <a:ea typeface="+mn-ea"/>
        <a:cs typeface="+mn-cs"/>
      </a:defRPr>
    </a:lvl8pPr>
    <a:lvl9pPr marL="1901724" algn="l" defTabSz="475431" rtl="0" eaLnBrk="1" latinLnBrk="0" hangingPunct="1">
      <a:defRPr sz="62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60438" y="1143000"/>
            <a:ext cx="4937125" cy="3086100"/>
          </a:xfrm>
        </p:spPr>
      </p:sp>
      <p:sp>
        <p:nvSpPr>
          <p:cNvPr id="3" name="Tijdelijke aanduiding voor notities 2"/>
          <p:cNvSpPr>
            <a:spLocks noGrp="1"/>
          </p:cNvSpPr>
          <p:nvPr>
            <p:ph type="body" idx="1"/>
          </p:nvPr>
        </p:nvSpPr>
        <p:spPr/>
        <p:txBody>
          <a:bodyPr/>
          <a:lstStyle/>
          <a:p>
            <a:r>
              <a:rPr lang="nl-NL" dirty="0"/>
              <a:t>Voorstellen: bestuurslid op voordracht van CNV. </a:t>
            </a:r>
          </a:p>
        </p:txBody>
      </p:sp>
      <p:sp>
        <p:nvSpPr>
          <p:cNvPr id="4" name="Tijdelijke aanduiding voor dianummer 3"/>
          <p:cNvSpPr>
            <a:spLocks noGrp="1"/>
          </p:cNvSpPr>
          <p:nvPr>
            <p:ph type="sldNum" sz="quarter" idx="10"/>
          </p:nvPr>
        </p:nvSpPr>
        <p:spPr/>
        <p:txBody>
          <a:bodyPr/>
          <a:lstStyle/>
          <a:p>
            <a:fld id="{BD9C3A12-1E0F-412B-B376-8089A55D946C}" type="slidenum">
              <a:rPr lang="uk-UA" smtClean="0"/>
              <a:t>1</a:t>
            </a:fld>
            <a:endParaRPr lang="uk-UA"/>
          </a:p>
        </p:txBody>
      </p:sp>
    </p:spTree>
    <p:extLst>
      <p:ext uri="{BB962C8B-B14F-4D97-AF65-F5344CB8AC3E}">
        <p14:creationId xmlns:p14="http://schemas.microsoft.com/office/powerpoint/2010/main" val="3936419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We hebben het nu over 2</a:t>
            </a:r>
            <a:r>
              <a:rPr lang="nl-NL" baseline="30000" dirty="0"/>
              <a:t>e</a:t>
            </a:r>
            <a:r>
              <a:rPr lang="nl-NL" dirty="0"/>
              <a:t> pijler. PMA voert </a:t>
            </a:r>
            <a:r>
              <a:rPr lang="nl-NL" dirty="0" err="1"/>
              <a:t>verplichtgestelde</a:t>
            </a:r>
            <a:r>
              <a:rPr lang="nl-NL" dirty="0"/>
              <a:t> pensioenregeling uit voor alle werkgevers die onder werkingssfeer cao vallen. Daarnaast kunnen werkgevers zich vrijwillig bij PMA aansluiten.</a:t>
            </a:r>
          </a:p>
          <a:p>
            <a:r>
              <a:rPr lang="nl-NL" dirty="0"/>
              <a:t>2</a:t>
            </a:r>
            <a:r>
              <a:rPr lang="nl-NL" baseline="30000" dirty="0"/>
              <a:t>e</a:t>
            </a:r>
            <a:r>
              <a:rPr lang="nl-NL" dirty="0"/>
              <a:t> pijler gaat veranderen</a:t>
            </a:r>
          </a:p>
          <a:p>
            <a:endParaRPr lang="nl-NL" dirty="0"/>
          </a:p>
        </p:txBody>
      </p:sp>
      <p:sp>
        <p:nvSpPr>
          <p:cNvPr id="4" name="Tijdelijke aanduiding voor dianummer 3"/>
          <p:cNvSpPr>
            <a:spLocks noGrp="1"/>
          </p:cNvSpPr>
          <p:nvPr>
            <p:ph type="sldNum" sz="quarter" idx="5"/>
          </p:nvPr>
        </p:nvSpPr>
        <p:spPr/>
        <p:txBody>
          <a:bodyPr/>
          <a:lstStyle/>
          <a:p>
            <a:fld id="{BD9C3A12-1E0F-412B-B376-8089A55D946C}" type="slidenum">
              <a:rPr lang="uk-UA" smtClean="0"/>
              <a:t>2</a:t>
            </a:fld>
            <a:endParaRPr lang="uk-UA"/>
          </a:p>
        </p:txBody>
      </p:sp>
    </p:spTree>
    <p:extLst>
      <p:ext uri="{BB962C8B-B14F-4D97-AF65-F5344CB8AC3E}">
        <p14:creationId xmlns:p14="http://schemas.microsoft.com/office/powerpoint/2010/main" val="3291385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60438" y="1143000"/>
            <a:ext cx="4937125" cy="30861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9C3A12-1E0F-412B-B376-8089A55D946C}" type="slidenum">
              <a:rPr lang="uk-UA" smtClean="0"/>
              <a:t>3</a:t>
            </a:fld>
            <a:endParaRPr lang="uk-UA"/>
          </a:p>
        </p:txBody>
      </p:sp>
    </p:spTree>
    <p:extLst>
      <p:ext uri="{BB962C8B-B14F-4D97-AF65-F5344CB8AC3E}">
        <p14:creationId xmlns:p14="http://schemas.microsoft.com/office/powerpoint/2010/main" val="245003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60438" y="1143000"/>
            <a:ext cx="4937125" cy="3086100"/>
          </a:xfrm>
        </p:spPr>
      </p:sp>
      <p:sp>
        <p:nvSpPr>
          <p:cNvPr id="3" name="Tijdelijke aanduiding voor notities 2"/>
          <p:cNvSpPr>
            <a:spLocks noGrp="1"/>
          </p:cNvSpPr>
          <p:nvPr>
            <p:ph type="body" idx="1"/>
          </p:nvPr>
        </p:nvSpPr>
        <p:spPr/>
        <p:txBody>
          <a:bodyPr/>
          <a:lstStyle/>
          <a:p>
            <a:r>
              <a:rPr lang="nl-NL" dirty="0"/>
              <a:t>Op hoofdlijnen hebben we 5 stappen met vragen doorlopen.</a:t>
            </a:r>
          </a:p>
          <a:p>
            <a:r>
              <a:rPr lang="nl-NL" b="1" dirty="0" err="1"/>
              <a:t>Contractskeuze</a:t>
            </a:r>
            <a:r>
              <a:rPr lang="nl-NL" dirty="0"/>
              <a:t>: gebaseerd op </a:t>
            </a:r>
            <a:r>
              <a:rPr lang="nl-NL" dirty="0" err="1"/>
              <a:t>enquete</a:t>
            </a:r>
            <a:r>
              <a:rPr lang="nl-NL" dirty="0"/>
              <a:t> onder deelnemers in 2022. Lijkt het meest op nu, solidair is het kernwoord.</a:t>
            </a:r>
          </a:p>
          <a:p>
            <a:r>
              <a:rPr lang="nl-NL" b="1" dirty="0"/>
              <a:t>Premie</a:t>
            </a:r>
            <a:r>
              <a:rPr lang="nl-NL" b="0" dirty="0"/>
              <a:t>: 28,44% pensioengevend salaris. 1/3 werknemer, 2/3 werkgever</a:t>
            </a:r>
          </a:p>
          <a:p>
            <a:pPr marL="0" marR="0" lvl="0" indent="0" algn="l" defTabSz="475431" rtl="0" eaLnBrk="1" fontAlgn="auto" latinLnBrk="0" hangingPunct="1">
              <a:lnSpc>
                <a:spcPct val="100000"/>
              </a:lnSpc>
              <a:spcBef>
                <a:spcPts val="0"/>
              </a:spcBef>
              <a:spcAft>
                <a:spcPts val="0"/>
              </a:spcAft>
              <a:buClrTx/>
              <a:buSzTx/>
              <a:buFontTx/>
              <a:buNone/>
              <a:tabLst/>
              <a:defRPr/>
            </a:pPr>
            <a:r>
              <a:rPr lang="nl-NL" sz="1800" b="1" i="0" u="none" strike="noStrike" baseline="0" dirty="0">
                <a:solidFill>
                  <a:srgbClr val="171717"/>
                </a:solidFill>
                <a:latin typeface="Tenorite" panose="00000500000000000000" pitchFamily="2" charset="0"/>
              </a:rPr>
              <a:t>Ambitie: </a:t>
            </a:r>
            <a:r>
              <a:rPr lang="nl-NL" sz="1800" b="0" i="0" u="none" strike="noStrike" baseline="0" dirty="0">
                <a:solidFill>
                  <a:srgbClr val="171717"/>
                </a:solidFill>
                <a:latin typeface="Tenorite" panose="00000500000000000000" pitchFamily="2" charset="0"/>
              </a:rPr>
              <a:t>Uitleg middelloon, geïndexeerd. </a:t>
            </a:r>
            <a:r>
              <a:rPr lang="nl-NL" sz="1800" b="0" i="1" u="none" strike="noStrike" baseline="0" dirty="0">
                <a:solidFill>
                  <a:srgbClr val="171717"/>
                </a:solidFill>
                <a:latin typeface="Tenorite" panose="00000500000000000000" pitchFamily="2" charset="0"/>
              </a:rPr>
              <a:t>(achtergrond: Voor de pensioenambitie wordt uitgegaan van een mate van zekerheid van 70%. De pensioenambitie is vastgesteld op 75% van de gemiddelde geïndexeerde pensioengrondslag (bij een bruto premie van 28,44% van de pensioengrondslag en een parttimegraad van 100%).)</a:t>
            </a:r>
            <a:r>
              <a:rPr lang="nl-NL" sz="1800" b="0" i="1" u="none" strike="noStrike" baseline="0" dirty="0">
                <a:solidFill>
                  <a:srgbClr val="000000"/>
                </a:solidFill>
                <a:latin typeface="Tenorite" panose="00000500000000000000" pitchFamily="2" charset="0"/>
              </a:rPr>
              <a:t>	</a:t>
            </a:r>
          </a:p>
          <a:p>
            <a:endParaRPr lang="nl-NL" b="0" dirty="0"/>
          </a:p>
          <a:p>
            <a:endParaRPr lang="nl-NL" b="1" dirty="0"/>
          </a:p>
          <a:p>
            <a:endParaRPr lang="nl-NL" dirty="0"/>
          </a:p>
        </p:txBody>
      </p:sp>
      <p:sp>
        <p:nvSpPr>
          <p:cNvPr id="4" name="Tijdelijke aanduiding voor dianummer 3"/>
          <p:cNvSpPr>
            <a:spLocks noGrp="1"/>
          </p:cNvSpPr>
          <p:nvPr>
            <p:ph type="sldNum" sz="quarter" idx="5"/>
          </p:nvPr>
        </p:nvSpPr>
        <p:spPr/>
        <p:txBody>
          <a:bodyPr/>
          <a:lstStyle/>
          <a:p>
            <a:fld id="{BD9C3A12-1E0F-412B-B376-8089A55D946C}" type="slidenum">
              <a:rPr lang="uk-UA" smtClean="0"/>
              <a:t>4</a:t>
            </a:fld>
            <a:endParaRPr lang="uk-UA"/>
          </a:p>
        </p:txBody>
      </p:sp>
    </p:spTree>
    <p:extLst>
      <p:ext uri="{BB962C8B-B14F-4D97-AF65-F5344CB8AC3E}">
        <p14:creationId xmlns:p14="http://schemas.microsoft.com/office/powerpoint/2010/main" val="3310832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60438" y="1143000"/>
            <a:ext cx="4937125" cy="3086100"/>
          </a:xfrm>
        </p:spPr>
      </p:sp>
      <p:sp>
        <p:nvSpPr>
          <p:cNvPr id="3" name="Tijdelijke aanduiding voor notities 2"/>
          <p:cNvSpPr>
            <a:spLocks noGrp="1"/>
          </p:cNvSpPr>
          <p:nvPr>
            <p:ph type="body" idx="1"/>
          </p:nvPr>
        </p:nvSpPr>
        <p:spPr/>
        <p:txBody>
          <a:bodyPr/>
          <a:lstStyle/>
          <a:p>
            <a:r>
              <a:rPr lang="nl-NL" dirty="0"/>
              <a:t>Het fonds gaat anders beleggen. Iedereen krijgt een eigen pensioenvermogen. Jongeren hebben nog een lange horizon en daarmee hebben beurzen nog veel tijd om te herstellen. Daarom is het voor hun gunstig om risicovol te beleggen. Ouderen zitten dicht tegen hun uitkering en zullen daarmee minder risico lopen in hun pensioenvermogen.</a:t>
            </a:r>
          </a:p>
          <a:p>
            <a:endParaRPr lang="nl-NL" dirty="0"/>
          </a:p>
          <a:p>
            <a:r>
              <a:rPr lang="nl-NL" dirty="0"/>
              <a:t>De uitkering is nog echter wel variabel en kan dus ook dalen. Sociale partners kiezen ervoor om een solidariteitsreserve te gebruiken om dalingen van ingegane uitkeringen zoveel als mogelijk te voorkomen. Deze wordt gevuld bij de start als mogelijk, en daarna met 5% van het positieve rendement</a:t>
            </a:r>
          </a:p>
          <a:p>
            <a:endParaRPr lang="nl-NL" dirty="0"/>
          </a:p>
        </p:txBody>
      </p:sp>
      <p:sp>
        <p:nvSpPr>
          <p:cNvPr id="4" name="Tijdelijke aanduiding voor dianummer 3"/>
          <p:cNvSpPr>
            <a:spLocks noGrp="1"/>
          </p:cNvSpPr>
          <p:nvPr>
            <p:ph type="sldNum" sz="quarter" idx="5"/>
          </p:nvPr>
        </p:nvSpPr>
        <p:spPr/>
        <p:txBody>
          <a:bodyPr/>
          <a:lstStyle/>
          <a:p>
            <a:fld id="{BD9C3A12-1E0F-412B-B376-8089A55D946C}" type="slidenum">
              <a:rPr lang="uk-UA" smtClean="0"/>
              <a:t>5</a:t>
            </a:fld>
            <a:endParaRPr lang="uk-UA"/>
          </a:p>
        </p:txBody>
      </p:sp>
    </p:spTree>
    <p:extLst>
      <p:ext uri="{BB962C8B-B14F-4D97-AF65-F5344CB8AC3E}">
        <p14:creationId xmlns:p14="http://schemas.microsoft.com/office/powerpoint/2010/main" val="1474693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60438" y="1143000"/>
            <a:ext cx="4937125" cy="3086100"/>
          </a:xfrm>
        </p:spPr>
      </p:sp>
      <p:sp>
        <p:nvSpPr>
          <p:cNvPr id="3" name="Tijdelijke aanduiding voor notities 2"/>
          <p:cNvSpPr>
            <a:spLocks noGrp="1"/>
          </p:cNvSpPr>
          <p:nvPr>
            <p:ph type="body" idx="1"/>
          </p:nvPr>
        </p:nvSpPr>
        <p:spPr/>
        <p:txBody>
          <a:bodyPr/>
          <a:lstStyle/>
          <a:p>
            <a:r>
              <a:rPr lang="nl-NL" dirty="0"/>
              <a:t>Doelstelling: deze doelstelling hadden sociale partners. </a:t>
            </a:r>
            <a:r>
              <a:rPr lang="nl-NL" dirty="0" err="1"/>
              <a:t>Zometeen</a:t>
            </a:r>
            <a:r>
              <a:rPr lang="nl-NL" dirty="0"/>
              <a:t> kom ik daarop terug. </a:t>
            </a:r>
          </a:p>
        </p:txBody>
      </p:sp>
      <p:sp>
        <p:nvSpPr>
          <p:cNvPr id="4" name="Tijdelijke aanduiding voor dianummer 3"/>
          <p:cNvSpPr>
            <a:spLocks noGrp="1"/>
          </p:cNvSpPr>
          <p:nvPr>
            <p:ph type="sldNum" sz="quarter" idx="5"/>
          </p:nvPr>
        </p:nvSpPr>
        <p:spPr/>
        <p:txBody>
          <a:bodyPr/>
          <a:lstStyle/>
          <a:p>
            <a:fld id="{BD9C3A12-1E0F-412B-B376-8089A55D946C}" type="slidenum">
              <a:rPr lang="uk-UA" smtClean="0"/>
              <a:t>6</a:t>
            </a:fld>
            <a:endParaRPr lang="uk-UA"/>
          </a:p>
        </p:txBody>
      </p:sp>
    </p:spTree>
    <p:extLst>
      <p:ext uri="{BB962C8B-B14F-4D97-AF65-F5344CB8AC3E}">
        <p14:creationId xmlns:p14="http://schemas.microsoft.com/office/powerpoint/2010/main" val="32953742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60438" y="1143000"/>
            <a:ext cx="4937125" cy="3086100"/>
          </a:xfrm>
        </p:spPr>
      </p:sp>
      <p:sp>
        <p:nvSpPr>
          <p:cNvPr id="3" name="Tijdelijke aanduiding voor notities 2"/>
          <p:cNvSpPr>
            <a:spLocks noGrp="1"/>
          </p:cNvSpPr>
          <p:nvPr>
            <p:ph type="body" idx="1"/>
          </p:nvPr>
        </p:nvSpPr>
        <p:spPr/>
        <p:txBody>
          <a:bodyPr/>
          <a:lstStyle/>
          <a:p>
            <a:r>
              <a:rPr lang="nl-NL" dirty="0"/>
              <a:t>Premie wordt door 2/3 deel door werkgever betaald.</a:t>
            </a:r>
          </a:p>
        </p:txBody>
      </p:sp>
      <p:sp>
        <p:nvSpPr>
          <p:cNvPr id="4" name="Tijdelijke aanduiding voor dianummer 3"/>
          <p:cNvSpPr>
            <a:spLocks noGrp="1"/>
          </p:cNvSpPr>
          <p:nvPr>
            <p:ph type="sldNum" sz="quarter" idx="5"/>
          </p:nvPr>
        </p:nvSpPr>
        <p:spPr/>
        <p:txBody>
          <a:bodyPr/>
          <a:lstStyle/>
          <a:p>
            <a:fld id="{BD9C3A12-1E0F-412B-B376-8089A55D946C}" type="slidenum">
              <a:rPr lang="uk-UA" smtClean="0"/>
              <a:t>7</a:t>
            </a:fld>
            <a:endParaRPr lang="uk-UA"/>
          </a:p>
        </p:txBody>
      </p:sp>
    </p:spTree>
    <p:extLst>
      <p:ext uri="{BB962C8B-B14F-4D97-AF65-F5344CB8AC3E}">
        <p14:creationId xmlns:p14="http://schemas.microsoft.com/office/powerpoint/2010/main" val="16981196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60438" y="1143000"/>
            <a:ext cx="4937125" cy="3086100"/>
          </a:xfrm>
        </p:spPr>
      </p:sp>
      <p:sp>
        <p:nvSpPr>
          <p:cNvPr id="3" name="Tijdelijke aanduiding voor notities 2"/>
          <p:cNvSpPr>
            <a:spLocks noGrp="1"/>
          </p:cNvSpPr>
          <p:nvPr>
            <p:ph type="body" idx="1"/>
          </p:nvPr>
        </p:nvSpPr>
        <p:spPr/>
        <p:txBody>
          <a:bodyPr/>
          <a:lstStyle/>
          <a:p>
            <a:r>
              <a:rPr lang="nl-NL" dirty="0"/>
              <a:t>Berekend op basis van leeftijdscohort, dus gemiddelden per geboortejaar. </a:t>
            </a:r>
          </a:p>
        </p:txBody>
      </p:sp>
      <p:sp>
        <p:nvSpPr>
          <p:cNvPr id="4" name="Tijdelijke aanduiding voor dianummer 3"/>
          <p:cNvSpPr>
            <a:spLocks noGrp="1"/>
          </p:cNvSpPr>
          <p:nvPr>
            <p:ph type="sldNum" sz="quarter" idx="5"/>
          </p:nvPr>
        </p:nvSpPr>
        <p:spPr/>
        <p:txBody>
          <a:bodyPr/>
          <a:lstStyle/>
          <a:p>
            <a:fld id="{BD9C3A12-1E0F-412B-B376-8089A55D946C}" type="slidenum">
              <a:rPr lang="uk-UA" smtClean="0"/>
              <a:t>8</a:t>
            </a:fld>
            <a:endParaRPr lang="uk-UA"/>
          </a:p>
        </p:txBody>
      </p:sp>
    </p:spTree>
    <p:extLst>
      <p:ext uri="{BB962C8B-B14F-4D97-AF65-F5344CB8AC3E}">
        <p14:creationId xmlns:p14="http://schemas.microsoft.com/office/powerpoint/2010/main" val="21338325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60438" y="1143000"/>
            <a:ext cx="4937125" cy="30861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9C3A12-1E0F-412B-B376-8089A55D946C}" type="slidenum">
              <a:rPr lang="uk-UA" smtClean="0"/>
              <a:t>9</a:t>
            </a:fld>
            <a:endParaRPr lang="uk-UA"/>
          </a:p>
        </p:txBody>
      </p:sp>
    </p:spTree>
    <p:extLst>
      <p:ext uri="{BB962C8B-B14F-4D97-AF65-F5344CB8AC3E}">
        <p14:creationId xmlns:p14="http://schemas.microsoft.com/office/powerpoint/2010/main" val="20709280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60438" y="1143000"/>
            <a:ext cx="4937125" cy="3086100"/>
          </a:xfrm>
        </p:spPr>
      </p:sp>
      <p:sp>
        <p:nvSpPr>
          <p:cNvPr id="3" name="Tijdelijke aanduiding voor notities 2"/>
          <p:cNvSpPr>
            <a:spLocks noGrp="1"/>
          </p:cNvSpPr>
          <p:nvPr>
            <p:ph type="body" idx="1"/>
          </p:nvPr>
        </p:nvSpPr>
        <p:spPr/>
        <p:txBody>
          <a:bodyPr/>
          <a:lstStyle/>
          <a:p>
            <a:r>
              <a:rPr lang="nl-NL" dirty="0"/>
              <a:t>Deze vraag doornemen voor open gooien!</a:t>
            </a:r>
          </a:p>
          <a:p>
            <a:r>
              <a:rPr lang="nl-NL" dirty="0"/>
              <a:t>De vraag die u natuurlijk het liefst beantwoord zou zien, is wat dit voor u betekent. Helaas kunnen we daar nog geen antwoord op geven. </a:t>
            </a:r>
          </a:p>
        </p:txBody>
      </p:sp>
      <p:sp>
        <p:nvSpPr>
          <p:cNvPr id="4" name="Tijdelijke aanduiding voor dianummer 3"/>
          <p:cNvSpPr>
            <a:spLocks noGrp="1"/>
          </p:cNvSpPr>
          <p:nvPr>
            <p:ph type="sldNum" sz="quarter" idx="5"/>
          </p:nvPr>
        </p:nvSpPr>
        <p:spPr/>
        <p:txBody>
          <a:bodyPr/>
          <a:lstStyle/>
          <a:p>
            <a:fld id="{BD9C3A12-1E0F-412B-B376-8089A55D946C}" type="slidenum">
              <a:rPr lang="uk-UA" smtClean="0"/>
              <a:t>10</a:t>
            </a:fld>
            <a:endParaRPr lang="uk-UA"/>
          </a:p>
        </p:txBody>
      </p:sp>
    </p:spTree>
    <p:extLst>
      <p:ext uri="{BB962C8B-B14F-4D97-AF65-F5344CB8AC3E}">
        <p14:creationId xmlns:p14="http://schemas.microsoft.com/office/powerpoint/2010/main" val="31571959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60438" y="1143000"/>
            <a:ext cx="4937125" cy="30861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9C3A12-1E0F-412B-B376-8089A55D946C}" type="slidenum">
              <a:rPr lang="uk-UA" smtClean="0"/>
              <a:t>11</a:t>
            </a:fld>
            <a:endParaRPr lang="uk-UA"/>
          </a:p>
        </p:txBody>
      </p:sp>
    </p:spTree>
    <p:extLst>
      <p:ext uri="{BB962C8B-B14F-4D97-AF65-F5344CB8AC3E}">
        <p14:creationId xmlns:p14="http://schemas.microsoft.com/office/powerpoint/2010/main" val="26891138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60438" y="1143000"/>
            <a:ext cx="4937125" cy="30861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9C3A12-1E0F-412B-B376-8089A55D946C}" type="slidenum">
              <a:rPr lang="uk-UA" smtClean="0"/>
              <a:t>12</a:t>
            </a:fld>
            <a:endParaRPr lang="uk-UA"/>
          </a:p>
        </p:txBody>
      </p:sp>
    </p:spTree>
    <p:extLst>
      <p:ext uri="{BB962C8B-B14F-4D97-AF65-F5344CB8AC3E}">
        <p14:creationId xmlns:p14="http://schemas.microsoft.com/office/powerpoint/2010/main" val="33676157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60438" y="1143000"/>
            <a:ext cx="4937125" cy="30861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9C3A12-1E0F-412B-B376-8089A55D946C}" type="slidenum">
              <a:rPr lang="uk-UA" smtClean="0"/>
              <a:t>13</a:t>
            </a:fld>
            <a:endParaRPr lang="uk-UA"/>
          </a:p>
        </p:txBody>
      </p:sp>
    </p:spTree>
    <p:extLst>
      <p:ext uri="{BB962C8B-B14F-4D97-AF65-F5344CB8AC3E}">
        <p14:creationId xmlns:p14="http://schemas.microsoft.com/office/powerpoint/2010/main" val="20709280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60438" y="1143000"/>
            <a:ext cx="4937125" cy="30861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9C3A12-1E0F-412B-B376-8089A55D946C}" type="slidenum">
              <a:rPr lang="uk-UA" smtClean="0"/>
              <a:t>14</a:t>
            </a:fld>
            <a:endParaRPr lang="uk-UA"/>
          </a:p>
        </p:txBody>
      </p:sp>
    </p:spTree>
    <p:extLst>
      <p:ext uri="{BB962C8B-B14F-4D97-AF65-F5344CB8AC3E}">
        <p14:creationId xmlns:p14="http://schemas.microsoft.com/office/powerpoint/2010/main" val="28673786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
    <p:bg>
      <p:bgPr>
        <a:solidFill>
          <a:srgbClr val="2B465B"/>
        </a:solidFill>
        <a:effectLst/>
      </p:bgPr>
    </p:bg>
    <p:spTree>
      <p:nvGrpSpPr>
        <p:cNvPr id="1" name=""/>
        <p:cNvGrpSpPr/>
        <p:nvPr/>
      </p:nvGrpSpPr>
      <p:grpSpPr>
        <a:xfrm>
          <a:off x="0" y="0"/>
          <a:ext cx="0" cy="0"/>
          <a:chOff x="0" y="0"/>
          <a:chExt cx="0" cy="0"/>
        </a:xfrm>
      </p:grpSpPr>
      <p:sp>
        <p:nvSpPr>
          <p:cNvPr id="8" name="Rechthoek 25">
            <a:extLst>
              <a:ext uri="{FF2B5EF4-FFF2-40B4-BE49-F238E27FC236}">
                <a16:creationId xmlns:a16="http://schemas.microsoft.com/office/drawing/2014/main" id="{D0217FFD-D1A0-5F4B-6559-7BF18FE4B03D}"/>
              </a:ext>
            </a:extLst>
          </p:cNvPr>
          <p:cNvSpPr/>
          <p:nvPr/>
        </p:nvSpPr>
        <p:spPr>
          <a:xfrm rot="10800000">
            <a:off x="2011208" y="0"/>
            <a:ext cx="7132791" cy="5715000"/>
          </a:xfrm>
          <a:custGeom>
            <a:avLst/>
            <a:gdLst>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1735810 w 10375754"/>
              <a:gd name="connsiteY0" fmla="*/ 16329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735810 w 10375754"/>
              <a:gd name="connsiteY4" fmla="*/ 16329 h 10303329"/>
              <a:gd name="connsiteX0" fmla="*/ 15498 w 10375754"/>
              <a:gd name="connsiteY0" fmla="*/ 831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5498 w 10375754"/>
              <a:gd name="connsiteY4" fmla="*/ 831 h 10303329"/>
              <a:gd name="connsiteX0" fmla="*/ 15498 w 10375754"/>
              <a:gd name="connsiteY0" fmla="*/ 3 h 10302501"/>
              <a:gd name="connsiteX1" fmla="*/ 1514784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0375754"/>
              <a:gd name="connsiteY0" fmla="*/ 3 h 10302501"/>
              <a:gd name="connsiteX1" fmla="*/ 2675926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65582" h="10303329">
                <a:moveTo>
                  <a:pt x="15498" y="831"/>
                </a:moveTo>
                <a:lnTo>
                  <a:pt x="2704954" y="0"/>
                </a:lnTo>
                <a:cubicBezTo>
                  <a:pt x="682026" y="8814162"/>
                  <a:pt x="12959296" y="5123907"/>
                  <a:pt x="14265582" y="10303329"/>
                </a:cubicBezTo>
                <a:lnTo>
                  <a:pt x="0" y="10287831"/>
                </a:lnTo>
                <a:lnTo>
                  <a:pt x="15498" y="831"/>
                </a:lnTo>
                <a:close/>
              </a:path>
            </a:pathLst>
          </a:custGeom>
          <a:solidFill>
            <a:schemeClr val="tx1">
              <a:lumMod val="7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nl-NL" sz="1400">
              <a:solidFill>
                <a:schemeClr val="tx1"/>
              </a:solidFill>
              <a:latin typeface="Montserrat" pitchFamily="2" charset="77"/>
            </a:endParaRPr>
          </a:p>
        </p:txBody>
      </p:sp>
      <p:pic>
        <p:nvPicPr>
          <p:cNvPr id="3" name="Afbeelding 2">
            <a:extLst>
              <a:ext uri="{FF2B5EF4-FFF2-40B4-BE49-F238E27FC236}">
                <a16:creationId xmlns:a16="http://schemas.microsoft.com/office/drawing/2014/main" id="{857701B0-F307-9DA8-636F-5D9443EB3A1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198152" y="576139"/>
            <a:ext cx="1495514" cy="864380"/>
          </a:xfrm>
          <a:prstGeom prst="rect">
            <a:avLst/>
          </a:prstGeom>
        </p:spPr>
      </p:pic>
      <p:sp>
        <p:nvSpPr>
          <p:cNvPr id="4" name="Rechthoek 25">
            <a:extLst>
              <a:ext uri="{FF2B5EF4-FFF2-40B4-BE49-F238E27FC236}">
                <a16:creationId xmlns:a16="http://schemas.microsoft.com/office/drawing/2014/main" id="{D4897A2B-F7B3-2A7C-0E5E-955F9F161613}"/>
              </a:ext>
            </a:extLst>
          </p:cNvPr>
          <p:cNvSpPr/>
          <p:nvPr userDrawn="1"/>
        </p:nvSpPr>
        <p:spPr>
          <a:xfrm rot="10800000">
            <a:off x="2011208" y="0"/>
            <a:ext cx="7132791" cy="5715000"/>
          </a:xfrm>
          <a:custGeom>
            <a:avLst/>
            <a:gdLst>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1735810 w 10375754"/>
              <a:gd name="connsiteY0" fmla="*/ 16329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735810 w 10375754"/>
              <a:gd name="connsiteY4" fmla="*/ 16329 h 10303329"/>
              <a:gd name="connsiteX0" fmla="*/ 15498 w 10375754"/>
              <a:gd name="connsiteY0" fmla="*/ 831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5498 w 10375754"/>
              <a:gd name="connsiteY4" fmla="*/ 831 h 10303329"/>
              <a:gd name="connsiteX0" fmla="*/ 15498 w 10375754"/>
              <a:gd name="connsiteY0" fmla="*/ 3 h 10302501"/>
              <a:gd name="connsiteX1" fmla="*/ 1514784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0375754"/>
              <a:gd name="connsiteY0" fmla="*/ 3 h 10302501"/>
              <a:gd name="connsiteX1" fmla="*/ 2675926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65582" h="10303329">
                <a:moveTo>
                  <a:pt x="15498" y="831"/>
                </a:moveTo>
                <a:lnTo>
                  <a:pt x="2704954" y="0"/>
                </a:lnTo>
                <a:cubicBezTo>
                  <a:pt x="682026" y="8814162"/>
                  <a:pt x="12959296" y="5123907"/>
                  <a:pt x="14265582" y="10303329"/>
                </a:cubicBezTo>
                <a:lnTo>
                  <a:pt x="0" y="10287831"/>
                </a:lnTo>
                <a:lnTo>
                  <a:pt x="15498" y="831"/>
                </a:lnTo>
                <a:close/>
              </a:path>
            </a:pathLst>
          </a:custGeom>
          <a:solidFill>
            <a:schemeClr val="tx1">
              <a:lumMod val="7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nl-NL" sz="1400">
              <a:solidFill>
                <a:schemeClr val="tx1"/>
              </a:solidFill>
              <a:latin typeface="Montserrat" pitchFamily="2" charset="77"/>
            </a:endParaRPr>
          </a:p>
        </p:txBody>
      </p:sp>
      <p:pic>
        <p:nvPicPr>
          <p:cNvPr id="5" name="Afbeelding 4">
            <a:extLst>
              <a:ext uri="{FF2B5EF4-FFF2-40B4-BE49-F238E27FC236}">
                <a16:creationId xmlns:a16="http://schemas.microsoft.com/office/drawing/2014/main" id="{8E2940AC-6687-92F2-4DE8-D3619218A5A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198152" y="576139"/>
            <a:ext cx="1495514" cy="864380"/>
          </a:xfrm>
          <a:prstGeom prst="rect">
            <a:avLst/>
          </a:prstGeom>
        </p:spPr>
      </p:pic>
      <p:sp>
        <p:nvSpPr>
          <p:cNvPr id="10" name="Titel 1">
            <a:extLst>
              <a:ext uri="{FF2B5EF4-FFF2-40B4-BE49-F238E27FC236}">
                <a16:creationId xmlns:a16="http://schemas.microsoft.com/office/drawing/2014/main" id="{61F2507B-DBF0-C472-EAC9-A44394E1B98D}"/>
              </a:ext>
            </a:extLst>
          </p:cNvPr>
          <p:cNvSpPr>
            <a:spLocks noGrp="1"/>
          </p:cNvSpPr>
          <p:nvPr>
            <p:ph type="title" hasCustomPrompt="1"/>
          </p:nvPr>
        </p:nvSpPr>
        <p:spPr>
          <a:xfrm>
            <a:off x="797416" y="3492068"/>
            <a:ext cx="7519000" cy="720081"/>
          </a:xfrm>
          <a:prstGeom prst="rect">
            <a:avLst/>
          </a:prstGeom>
        </p:spPr>
        <p:txBody>
          <a:bodyPr/>
          <a:lstStyle>
            <a:lvl1pPr algn="l">
              <a:defRPr sz="3300" b="1">
                <a:solidFill>
                  <a:schemeClr val="bg2"/>
                </a:solidFill>
                <a:latin typeface="Montserrat" pitchFamily="2" charset="77"/>
                <a:ea typeface="Montserrat" pitchFamily="2" charset="77"/>
                <a:cs typeface="Calibri" charset="0"/>
              </a:defRPr>
            </a:lvl1pPr>
          </a:lstStyle>
          <a:p>
            <a:r>
              <a:rPr lang="nl-NL" dirty="0"/>
              <a:t>Titel document</a:t>
            </a:r>
          </a:p>
        </p:txBody>
      </p:sp>
      <p:sp>
        <p:nvSpPr>
          <p:cNvPr id="11" name="Tijdelijke aanduiding voor tekst 2">
            <a:extLst>
              <a:ext uri="{FF2B5EF4-FFF2-40B4-BE49-F238E27FC236}">
                <a16:creationId xmlns:a16="http://schemas.microsoft.com/office/drawing/2014/main" id="{C0298B78-7EC3-3AE3-96A3-A525ADF3A62D}"/>
              </a:ext>
            </a:extLst>
          </p:cNvPr>
          <p:cNvSpPr>
            <a:spLocks noGrp="1"/>
          </p:cNvSpPr>
          <p:nvPr>
            <p:ph type="body" sz="quarter" idx="11"/>
          </p:nvPr>
        </p:nvSpPr>
        <p:spPr>
          <a:xfrm>
            <a:off x="785439" y="4297660"/>
            <a:ext cx="7532563" cy="720080"/>
          </a:xfrm>
          <a:prstGeom prst="rect">
            <a:avLst/>
          </a:prstGeom>
        </p:spPr>
        <p:txBody>
          <a:bodyPr/>
          <a:lstStyle>
            <a:lvl1pPr marL="0" indent="0" algn="l">
              <a:buClr>
                <a:schemeClr val="accent1"/>
              </a:buClr>
              <a:buNone/>
              <a:defRPr sz="1400">
                <a:solidFill>
                  <a:schemeClr val="bg2"/>
                </a:solidFill>
                <a:latin typeface="Montserrat" pitchFamily="2" charset="77"/>
              </a:defRPr>
            </a:lvl1pPr>
            <a:lvl2pPr marL="342900" indent="0" algn="r">
              <a:buClr>
                <a:schemeClr val="accent1"/>
              </a:buClr>
              <a:buNone/>
              <a:defRPr sz="1200"/>
            </a:lvl2pPr>
          </a:lstStyle>
          <a:p>
            <a:pPr lvl="0"/>
            <a:r>
              <a:rPr lang="nl-NL"/>
              <a:t>Klikken om de tekststijl van het model te bewerken</a:t>
            </a:r>
          </a:p>
        </p:txBody>
      </p:sp>
    </p:spTree>
    <p:extLst>
      <p:ext uri="{BB962C8B-B14F-4D97-AF65-F5344CB8AC3E}">
        <p14:creationId xmlns:p14="http://schemas.microsoft.com/office/powerpoint/2010/main" val="151598069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_witte_varian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97416" y="3492068"/>
            <a:ext cx="7519000" cy="720081"/>
          </a:xfrm>
          <a:prstGeom prst="rect">
            <a:avLst/>
          </a:prstGeom>
        </p:spPr>
        <p:txBody>
          <a:bodyPr/>
          <a:lstStyle>
            <a:lvl1pPr algn="l">
              <a:defRPr sz="3300" b="1">
                <a:solidFill>
                  <a:schemeClr val="tx1"/>
                </a:solidFill>
                <a:latin typeface="Montserrat" pitchFamily="2" charset="77"/>
                <a:ea typeface="Montserrat" pitchFamily="2" charset="77"/>
                <a:cs typeface="Calibri" charset="0"/>
              </a:defRPr>
            </a:lvl1pPr>
          </a:lstStyle>
          <a:p>
            <a:r>
              <a:rPr lang="nl-NL" dirty="0"/>
              <a:t>Titel document</a:t>
            </a:r>
          </a:p>
        </p:txBody>
      </p:sp>
      <p:sp>
        <p:nvSpPr>
          <p:cNvPr id="12" name="Tijdelijke aanduiding voor tekst 2">
            <a:extLst>
              <a:ext uri="{FF2B5EF4-FFF2-40B4-BE49-F238E27FC236}">
                <a16:creationId xmlns:a16="http://schemas.microsoft.com/office/drawing/2014/main" id="{A3C7B0DB-E773-A84F-B4A5-741FC0EEAAA6}"/>
              </a:ext>
            </a:extLst>
          </p:cNvPr>
          <p:cNvSpPr>
            <a:spLocks noGrp="1"/>
          </p:cNvSpPr>
          <p:nvPr>
            <p:ph type="body" sz="quarter" idx="11"/>
          </p:nvPr>
        </p:nvSpPr>
        <p:spPr>
          <a:xfrm>
            <a:off x="785439" y="4297660"/>
            <a:ext cx="7532563" cy="720080"/>
          </a:xfrm>
          <a:prstGeom prst="rect">
            <a:avLst/>
          </a:prstGeom>
        </p:spPr>
        <p:txBody>
          <a:bodyPr/>
          <a:lstStyle>
            <a:lvl1pPr marL="0" indent="0" algn="l">
              <a:buClr>
                <a:schemeClr val="accent1"/>
              </a:buClr>
              <a:buNone/>
              <a:defRPr sz="1400">
                <a:solidFill>
                  <a:schemeClr val="tx1"/>
                </a:solidFill>
                <a:latin typeface="Montserrat" pitchFamily="2" charset="77"/>
              </a:defRPr>
            </a:lvl1pPr>
            <a:lvl2pPr marL="342900" indent="0" algn="r">
              <a:buClr>
                <a:schemeClr val="accent1"/>
              </a:buClr>
              <a:buNone/>
              <a:defRPr sz="1200"/>
            </a:lvl2pPr>
          </a:lstStyle>
          <a:p>
            <a:pPr lvl="0"/>
            <a:r>
              <a:rPr lang="nl-NL"/>
              <a:t>Klikken om de tekststijl van het model te bewerken</a:t>
            </a:r>
          </a:p>
        </p:txBody>
      </p:sp>
      <p:pic>
        <p:nvPicPr>
          <p:cNvPr id="3" name="Afbeelding 2">
            <a:extLst>
              <a:ext uri="{FF2B5EF4-FFF2-40B4-BE49-F238E27FC236}">
                <a16:creationId xmlns:a16="http://schemas.microsoft.com/office/drawing/2014/main" id="{857701B0-F307-9DA8-636F-5D9443EB3A1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198152" y="576139"/>
            <a:ext cx="1495514" cy="864380"/>
          </a:xfrm>
          <a:prstGeom prst="rect">
            <a:avLst/>
          </a:prstGeom>
        </p:spPr>
      </p:pic>
      <p:pic>
        <p:nvPicPr>
          <p:cNvPr id="6" name="Afbeelding 5">
            <a:extLst>
              <a:ext uri="{FF2B5EF4-FFF2-40B4-BE49-F238E27FC236}">
                <a16:creationId xmlns:a16="http://schemas.microsoft.com/office/drawing/2014/main" id="{63E6274B-C5DE-234E-D086-0613A556EDFC}"/>
              </a:ext>
            </a:extLst>
          </p:cNvPr>
          <p:cNvPicPr>
            <a:picLocks noChangeAspect="1"/>
          </p:cNvPicPr>
          <p:nvPr userDrawn="1"/>
        </p:nvPicPr>
        <p:blipFill>
          <a:blip r:embed="rId3"/>
          <a:stretch>
            <a:fillRect/>
          </a:stretch>
        </p:blipFill>
        <p:spPr>
          <a:xfrm>
            <a:off x="7161919" y="560388"/>
            <a:ext cx="1567980" cy="906263"/>
          </a:xfrm>
          <a:prstGeom prst="rect">
            <a:avLst/>
          </a:prstGeom>
        </p:spPr>
      </p:pic>
    </p:spTree>
    <p:extLst>
      <p:ext uri="{BB962C8B-B14F-4D97-AF65-F5344CB8AC3E}">
        <p14:creationId xmlns:p14="http://schemas.microsoft.com/office/powerpoint/2010/main" val="36472055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9" name="Rechthoek 25">
            <a:extLst>
              <a:ext uri="{FF2B5EF4-FFF2-40B4-BE49-F238E27FC236}">
                <a16:creationId xmlns:a16="http://schemas.microsoft.com/office/drawing/2014/main" id="{C80169FF-E6D5-B4DA-2336-B9452EA63EE6}"/>
              </a:ext>
            </a:extLst>
          </p:cNvPr>
          <p:cNvSpPr/>
          <p:nvPr/>
        </p:nvSpPr>
        <p:spPr>
          <a:xfrm rot="10800000">
            <a:off x="3851919" y="0"/>
            <a:ext cx="5304062" cy="5727423"/>
          </a:xfrm>
          <a:custGeom>
            <a:avLst/>
            <a:gdLst>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1735810 w 10375754"/>
              <a:gd name="connsiteY0" fmla="*/ 16329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735810 w 10375754"/>
              <a:gd name="connsiteY4" fmla="*/ 16329 h 10303329"/>
              <a:gd name="connsiteX0" fmla="*/ 15498 w 10375754"/>
              <a:gd name="connsiteY0" fmla="*/ 831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5498 w 10375754"/>
              <a:gd name="connsiteY4" fmla="*/ 831 h 10303329"/>
              <a:gd name="connsiteX0" fmla="*/ 15498 w 10375754"/>
              <a:gd name="connsiteY0" fmla="*/ 3 h 10302501"/>
              <a:gd name="connsiteX1" fmla="*/ 1514784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0375754"/>
              <a:gd name="connsiteY0" fmla="*/ 3 h 10302501"/>
              <a:gd name="connsiteX1" fmla="*/ 2675926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0 w 17361146"/>
              <a:gd name="connsiteY0" fmla="*/ 831 h 10303329"/>
              <a:gd name="connsiteX1" fmla="*/ 5800518 w 17361146"/>
              <a:gd name="connsiteY1" fmla="*/ 0 h 10303329"/>
              <a:gd name="connsiteX2" fmla="*/ 17361146 w 17361146"/>
              <a:gd name="connsiteY2" fmla="*/ 10303329 h 10303329"/>
              <a:gd name="connsiteX3" fmla="*/ 3095564 w 17361146"/>
              <a:gd name="connsiteY3" fmla="*/ 10287831 h 10303329"/>
              <a:gd name="connsiteX4" fmla="*/ 0 w 17361146"/>
              <a:gd name="connsiteY4" fmla="*/ 831 h 10303329"/>
              <a:gd name="connsiteX0" fmla="*/ 0 w 17361146"/>
              <a:gd name="connsiteY0" fmla="*/ 831 h 10306780"/>
              <a:gd name="connsiteX1" fmla="*/ 5800518 w 17361146"/>
              <a:gd name="connsiteY1" fmla="*/ 0 h 10306780"/>
              <a:gd name="connsiteX2" fmla="*/ 17361146 w 17361146"/>
              <a:gd name="connsiteY2" fmla="*/ 10303329 h 10306780"/>
              <a:gd name="connsiteX3" fmla="*/ 26542 w 17361146"/>
              <a:gd name="connsiteY3" fmla="*/ 10306780 h 10306780"/>
              <a:gd name="connsiteX4" fmla="*/ 0 w 17361146"/>
              <a:gd name="connsiteY4" fmla="*/ 831 h 10306780"/>
              <a:gd name="connsiteX0" fmla="*/ 0 w 17361146"/>
              <a:gd name="connsiteY0" fmla="*/ 19779 h 10325728"/>
              <a:gd name="connsiteX1" fmla="*/ 6626172 w 17361146"/>
              <a:gd name="connsiteY1" fmla="*/ 0 h 10325728"/>
              <a:gd name="connsiteX2" fmla="*/ 17361146 w 17361146"/>
              <a:gd name="connsiteY2" fmla="*/ 10322277 h 10325728"/>
              <a:gd name="connsiteX3" fmla="*/ 26542 w 17361146"/>
              <a:gd name="connsiteY3" fmla="*/ 10325728 h 10325728"/>
              <a:gd name="connsiteX4" fmla="*/ 0 w 17361146"/>
              <a:gd name="connsiteY4" fmla="*/ 19779 h 10325728"/>
              <a:gd name="connsiteX0" fmla="*/ 0 w 17361146"/>
              <a:gd name="connsiteY0" fmla="*/ 19779 h 10325728"/>
              <a:gd name="connsiteX1" fmla="*/ 6626172 w 17361146"/>
              <a:gd name="connsiteY1" fmla="*/ 0 h 10325728"/>
              <a:gd name="connsiteX2" fmla="*/ 17361146 w 17361146"/>
              <a:gd name="connsiteY2" fmla="*/ 10322277 h 10325728"/>
              <a:gd name="connsiteX3" fmla="*/ 26542 w 17361146"/>
              <a:gd name="connsiteY3" fmla="*/ 10325728 h 10325728"/>
              <a:gd name="connsiteX4" fmla="*/ 0 w 17361146"/>
              <a:gd name="connsiteY4" fmla="*/ 19779 h 10325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1146" h="10325728">
                <a:moveTo>
                  <a:pt x="0" y="19779"/>
                </a:moveTo>
                <a:lnTo>
                  <a:pt x="6626172" y="0"/>
                </a:lnTo>
                <a:cubicBezTo>
                  <a:pt x="3674386" y="8510984"/>
                  <a:pt x="16054860" y="5142855"/>
                  <a:pt x="17361146" y="10322277"/>
                </a:cubicBezTo>
                <a:lnTo>
                  <a:pt x="26542" y="10325728"/>
                </a:lnTo>
                <a:cubicBezTo>
                  <a:pt x="17695" y="6890412"/>
                  <a:pt x="8847" y="3455095"/>
                  <a:pt x="0" y="19779"/>
                </a:cubicBezTo>
                <a:close/>
              </a:path>
            </a:pathLst>
          </a:custGeom>
          <a:solidFill>
            <a:schemeClr val="tx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nl-NL" sz="1400">
              <a:solidFill>
                <a:schemeClr val="tx1"/>
              </a:solidFill>
              <a:latin typeface="Montserrat" pitchFamily="2" charset="77"/>
            </a:endParaRPr>
          </a:p>
        </p:txBody>
      </p:sp>
      <p:sp>
        <p:nvSpPr>
          <p:cNvPr id="6" name="Tijdelijke aanduiding voor titel 1"/>
          <p:cNvSpPr>
            <a:spLocks noGrp="1"/>
          </p:cNvSpPr>
          <p:nvPr>
            <p:ph type="title" hasCustomPrompt="1"/>
          </p:nvPr>
        </p:nvSpPr>
        <p:spPr>
          <a:xfrm>
            <a:off x="829816" y="137198"/>
            <a:ext cx="4246240" cy="1400156"/>
          </a:xfrm>
          <a:prstGeom prst="rect">
            <a:avLst/>
          </a:prstGeom>
        </p:spPr>
        <p:txBody>
          <a:bodyPr vert="horz" lIns="91440" tIns="45720" rIns="91440" bIns="45720" rtlCol="0" anchor="ctr">
            <a:normAutofit/>
          </a:bodyPr>
          <a:lstStyle>
            <a:lvl1pPr>
              <a:defRPr sz="3350" b="1">
                <a:solidFill>
                  <a:srgbClr val="374751"/>
                </a:solidFill>
                <a:latin typeface="Montserrat" pitchFamily="2" charset="77"/>
                <a:ea typeface="Montserrat" pitchFamily="2" charset="77"/>
                <a:cs typeface="Calibri" charset="0"/>
              </a:defRPr>
            </a:lvl1pPr>
          </a:lstStyle>
          <a:p>
            <a:r>
              <a:rPr lang="nl-NL" dirty="0"/>
              <a:t>Titel slide</a:t>
            </a:r>
          </a:p>
        </p:txBody>
      </p:sp>
      <p:sp>
        <p:nvSpPr>
          <p:cNvPr id="3" name="Tijdelijke aanduiding voor tekst 2">
            <a:extLst>
              <a:ext uri="{FF2B5EF4-FFF2-40B4-BE49-F238E27FC236}">
                <a16:creationId xmlns:a16="http://schemas.microsoft.com/office/drawing/2014/main" id="{C5E24C9C-ED20-334A-8CDA-F54C1CB6AE07}"/>
              </a:ext>
            </a:extLst>
          </p:cNvPr>
          <p:cNvSpPr>
            <a:spLocks noGrp="1"/>
          </p:cNvSpPr>
          <p:nvPr>
            <p:ph type="body" sz="quarter" idx="10"/>
          </p:nvPr>
        </p:nvSpPr>
        <p:spPr>
          <a:xfrm>
            <a:off x="829818" y="1674553"/>
            <a:ext cx="3306835" cy="3160889"/>
          </a:xfrm>
          <a:prstGeom prst="rect">
            <a:avLst/>
          </a:prstGeom>
        </p:spPr>
        <p:txBody>
          <a:bodyPr/>
          <a:lstStyle>
            <a:lvl1pPr>
              <a:lnSpc>
                <a:spcPct val="150000"/>
              </a:lnSpc>
              <a:buClr>
                <a:schemeClr val="accent1"/>
              </a:buClr>
              <a:defRPr sz="1600">
                <a:latin typeface="Montserrat" pitchFamily="2" charset="77"/>
              </a:defRPr>
            </a:lvl1pPr>
            <a:lvl2pPr>
              <a:lnSpc>
                <a:spcPct val="150000"/>
              </a:lnSpc>
              <a:buClr>
                <a:schemeClr val="accent1"/>
              </a:buClr>
              <a:defRPr sz="1200">
                <a:latin typeface="Montserrat" pitchFamily="2" charset="77"/>
              </a:defRPr>
            </a:lvl2pPr>
          </a:lstStyle>
          <a:p>
            <a:pPr lvl="0"/>
            <a:r>
              <a:rPr lang="nl-NL"/>
              <a:t>Klikken om de tekststijl van het model te bewerken</a:t>
            </a:r>
          </a:p>
          <a:p>
            <a:pPr lvl="1"/>
            <a:r>
              <a:rPr lang="nl-NL"/>
              <a:t>Tweede niveau</a:t>
            </a:r>
          </a:p>
        </p:txBody>
      </p:sp>
      <p:pic>
        <p:nvPicPr>
          <p:cNvPr id="10" name="Afbeelding 9">
            <a:extLst>
              <a:ext uri="{FF2B5EF4-FFF2-40B4-BE49-F238E27FC236}">
                <a16:creationId xmlns:a16="http://schemas.microsoft.com/office/drawing/2014/main" id="{A679B1CC-438C-8807-9C17-5330ABDBFB0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776356" y="4873724"/>
            <a:ext cx="917309" cy="530188"/>
          </a:xfrm>
          <a:prstGeom prst="rect">
            <a:avLst/>
          </a:prstGeom>
        </p:spPr>
      </p:pic>
      <p:sp>
        <p:nvSpPr>
          <p:cNvPr id="2" name="Rechthoek 25">
            <a:extLst>
              <a:ext uri="{FF2B5EF4-FFF2-40B4-BE49-F238E27FC236}">
                <a16:creationId xmlns:a16="http://schemas.microsoft.com/office/drawing/2014/main" id="{17F29DF0-9E81-1513-7BEE-6AC427257A1A}"/>
              </a:ext>
            </a:extLst>
          </p:cNvPr>
          <p:cNvSpPr/>
          <p:nvPr userDrawn="1"/>
        </p:nvSpPr>
        <p:spPr>
          <a:xfrm rot="10800000">
            <a:off x="3851919" y="0"/>
            <a:ext cx="5304062" cy="5727423"/>
          </a:xfrm>
          <a:custGeom>
            <a:avLst/>
            <a:gdLst>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1735810 w 10375754"/>
              <a:gd name="connsiteY0" fmla="*/ 16329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735810 w 10375754"/>
              <a:gd name="connsiteY4" fmla="*/ 16329 h 10303329"/>
              <a:gd name="connsiteX0" fmla="*/ 15498 w 10375754"/>
              <a:gd name="connsiteY0" fmla="*/ 831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5498 w 10375754"/>
              <a:gd name="connsiteY4" fmla="*/ 831 h 10303329"/>
              <a:gd name="connsiteX0" fmla="*/ 15498 w 10375754"/>
              <a:gd name="connsiteY0" fmla="*/ 3 h 10302501"/>
              <a:gd name="connsiteX1" fmla="*/ 1514784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0375754"/>
              <a:gd name="connsiteY0" fmla="*/ 3 h 10302501"/>
              <a:gd name="connsiteX1" fmla="*/ 2675926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0 w 17361146"/>
              <a:gd name="connsiteY0" fmla="*/ 831 h 10303329"/>
              <a:gd name="connsiteX1" fmla="*/ 5800518 w 17361146"/>
              <a:gd name="connsiteY1" fmla="*/ 0 h 10303329"/>
              <a:gd name="connsiteX2" fmla="*/ 17361146 w 17361146"/>
              <a:gd name="connsiteY2" fmla="*/ 10303329 h 10303329"/>
              <a:gd name="connsiteX3" fmla="*/ 3095564 w 17361146"/>
              <a:gd name="connsiteY3" fmla="*/ 10287831 h 10303329"/>
              <a:gd name="connsiteX4" fmla="*/ 0 w 17361146"/>
              <a:gd name="connsiteY4" fmla="*/ 831 h 10303329"/>
              <a:gd name="connsiteX0" fmla="*/ 0 w 17361146"/>
              <a:gd name="connsiteY0" fmla="*/ 831 h 10306780"/>
              <a:gd name="connsiteX1" fmla="*/ 5800518 w 17361146"/>
              <a:gd name="connsiteY1" fmla="*/ 0 h 10306780"/>
              <a:gd name="connsiteX2" fmla="*/ 17361146 w 17361146"/>
              <a:gd name="connsiteY2" fmla="*/ 10303329 h 10306780"/>
              <a:gd name="connsiteX3" fmla="*/ 26542 w 17361146"/>
              <a:gd name="connsiteY3" fmla="*/ 10306780 h 10306780"/>
              <a:gd name="connsiteX4" fmla="*/ 0 w 17361146"/>
              <a:gd name="connsiteY4" fmla="*/ 831 h 10306780"/>
              <a:gd name="connsiteX0" fmla="*/ 0 w 17361146"/>
              <a:gd name="connsiteY0" fmla="*/ 19779 h 10325728"/>
              <a:gd name="connsiteX1" fmla="*/ 6626172 w 17361146"/>
              <a:gd name="connsiteY1" fmla="*/ 0 h 10325728"/>
              <a:gd name="connsiteX2" fmla="*/ 17361146 w 17361146"/>
              <a:gd name="connsiteY2" fmla="*/ 10322277 h 10325728"/>
              <a:gd name="connsiteX3" fmla="*/ 26542 w 17361146"/>
              <a:gd name="connsiteY3" fmla="*/ 10325728 h 10325728"/>
              <a:gd name="connsiteX4" fmla="*/ 0 w 17361146"/>
              <a:gd name="connsiteY4" fmla="*/ 19779 h 10325728"/>
              <a:gd name="connsiteX0" fmla="*/ 0 w 17361146"/>
              <a:gd name="connsiteY0" fmla="*/ 19779 h 10325728"/>
              <a:gd name="connsiteX1" fmla="*/ 6626172 w 17361146"/>
              <a:gd name="connsiteY1" fmla="*/ 0 h 10325728"/>
              <a:gd name="connsiteX2" fmla="*/ 17361146 w 17361146"/>
              <a:gd name="connsiteY2" fmla="*/ 10322277 h 10325728"/>
              <a:gd name="connsiteX3" fmla="*/ 26542 w 17361146"/>
              <a:gd name="connsiteY3" fmla="*/ 10325728 h 10325728"/>
              <a:gd name="connsiteX4" fmla="*/ 0 w 17361146"/>
              <a:gd name="connsiteY4" fmla="*/ 19779 h 10325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1146" h="10325728">
                <a:moveTo>
                  <a:pt x="0" y="19779"/>
                </a:moveTo>
                <a:lnTo>
                  <a:pt x="6626172" y="0"/>
                </a:lnTo>
                <a:cubicBezTo>
                  <a:pt x="3674386" y="8510984"/>
                  <a:pt x="16054860" y="5142855"/>
                  <a:pt x="17361146" y="10322277"/>
                </a:cubicBezTo>
                <a:lnTo>
                  <a:pt x="26542" y="10325728"/>
                </a:lnTo>
                <a:cubicBezTo>
                  <a:pt x="17695" y="6890412"/>
                  <a:pt x="8847" y="3455095"/>
                  <a:pt x="0" y="19779"/>
                </a:cubicBezTo>
                <a:close/>
              </a:path>
            </a:pathLst>
          </a:custGeom>
          <a:solidFill>
            <a:schemeClr val="tx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nl-NL" sz="1400">
              <a:solidFill>
                <a:schemeClr val="tx1"/>
              </a:solidFill>
              <a:latin typeface="Montserrat" pitchFamily="2" charset="77"/>
            </a:endParaRPr>
          </a:p>
        </p:txBody>
      </p:sp>
      <p:pic>
        <p:nvPicPr>
          <p:cNvPr id="4" name="Afbeelding 3">
            <a:extLst>
              <a:ext uri="{FF2B5EF4-FFF2-40B4-BE49-F238E27FC236}">
                <a16:creationId xmlns:a16="http://schemas.microsoft.com/office/drawing/2014/main" id="{2F35E4B7-825F-4E28-D2FF-2DAB924C093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776356" y="4873724"/>
            <a:ext cx="917309" cy="530188"/>
          </a:xfrm>
          <a:prstGeom prst="rect">
            <a:avLst/>
          </a:prstGeom>
        </p:spPr>
      </p:pic>
    </p:spTree>
    <p:extLst>
      <p:ext uri="{BB962C8B-B14F-4D97-AF65-F5344CB8AC3E}">
        <p14:creationId xmlns:p14="http://schemas.microsoft.com/office/powerpoint/2010/main" val="417795720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Intro-slide">
    <p:bg>
      <p:bgPr>
        <a:solidFill>
          <a:schemeClr val="tx1"/>
        </a:solidFill>
        <a:effectLst/>
      </p:bgPr>
    </p:bg>
    <p:spTree>
      <p:nvGrpSpPr>
        <p:cNvPr id="1" name=""/>
        <p:cNvGrpSpPr/>
        <p:nvPr/>
      </p:nvGrpSpPr>
      <p:grpSpPr>
        <a:xfrm>
          <a:off x="0" y="0"/>
          <a:ext cx="0" cy="0"/>
          <a:chOff x="0" y="0"/>
          <a:chExt cx="0" cy="0"/>
        </a:xfrm>
      </p:grpSpPr>
      <p:sp>
        <p:nvSpPr>
          <p:cNvPr id="6" name="Rechthoek 25">
            <a:extLst>
              <a:ext uri="{FF2B5EF4-FFF2-40B4-BE49-F238E27FC236}">
                <a16:creationId xmlns:a16="http://schemas.microsoft.com/office/drawing/2014/main" id="{0AFD2316-E650-2CF7-B18A-813D0231B884}"/>
              </a:ext>
            </a:extLst>
          </p:cNvPr>
          <p:cNvSpPr/>
          <p:nvPr/>
        </p:nvSpPr>
        <p:spPr>
          <a:xfrm rot="10800000" flipV="1">
            <a:off x="2011208" y="0"/>
            <a:ext cx="7132791" cy="5715000"/>
          </a:xfrm>
          <a:custGeom>
            <a:avLst/>
            <a:gdLst>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1735810 w 10375754"/>
              <a:gd name="connsiteY0" fmla="*/ 16329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735810 w 10375754"/>
              <a:gd name="connsiteY4" fmla="*/ 16329 h 10303329"/>
              <a:gd name="connsiteX0" fmla="*/ 15498 w 10375754"/>
              <a:gd name="connsiteY0" fmla="*/ 831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5498 w 10375754"/>
              <a:gd name="connsiteY4" fmla="*/ 831 h 10303329"/>
              <a:gd name="connsiteX0" fmla="*/ 15498 w 10375754"/>
              <a:gd name="connsiteY0" fmla="*/ 3 h 10302501"/>
              <a:gd name="connsiteX1" fmla="*/ 1514784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0375754"/>
              <a:gd name="connsiteY0" fmla="*/ 3 h 10302501"/>
              <a:gd name="connsiteX1" fmla="*/ 2675926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65582" h="10303329">
                <a:moveTo>
                  <a:pt x="15498" y="831"/>
                </a:moveTo>
                <a:lnTo>
                  <a:pt x="2704954" y="0"/>
                </a:lnTo>
                <a:cubicBezTo>
                  <a:pt x="682026" y="8814162"/>
                  <a:pt x="12959296" y="5123907"/>
                  <a:pt x="14265582" y="10303329"/>
                </a:cubicBezTo>
                <a:lnTo>
                  <a:pt x="0" y="10287831"/>
                </a:lnTo>
                <a:lnTo>
                  <a:pt x="15498" y="831"/>
                </a:lnTo>
                <a:close/>
              </a:path>
            </a:pathLst>
          </a:custGeom>
          <a:solidFill>
            <a:schemeClr val="tx1">
              <a:lumMod val="7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nl-NL" sz="1400">
              <a:solidFill>
                <a:schemeClr val="tx1"/>
              </a:solidFill>
              <a:latin typeface="Montserrat" pitchFamily="2" charset="77"/>
            </a:endParaRPr>
          </a:p>
        </p:txBody>
      </p:sp>
      <p:sp>
        <p:nvSpPr>
          <p:cNvPr id="12" name="Tijdelijke aanduiding voor titel 1">
            <a:extLst>
              <a:ext uri="{FF2B5EF4-FFF2-40B4-BE49-F238E27FC236}">
                <a16:creationId xmlns:a16="http://schemas.microsoft.com/office/drawing/2014/main" id="{EE9B498D-B316-EB4D-9B8E-C5C5C08F2055}"/>
              </a:ext>
            </a:extLst>
          </p:cNvPr>
          <p:cNvSpPr>
            <a:spLocks noGrp="1"/>
          </p:cNvSpPr>
          <p:nvPr>
            <p:ph type="title" hasCustomPrompt="1"/>
          </p:nvPr>
        </p:nvSpPr>
        <p:spPr>
          <a:xfrm>
            <a:off x="685800" y="1192962"/>
            <a:ext cx="4246240" cy="3338153"/>
          </a:xfrm>
          <a:prstGeom prst="rect">
            <a:avLst/>
          </a:prstGeom>
        </p:spPr>
        <p:txBody>
          <a:bodyPr vert="horz" lIns="91440" tIns="45720" rIns="91440" bIns="45720" rtlCol="0" anchor="ctr">
            <a:normAutofit/>
          </a:bodyPr>
          <a:lstStyle>
            <a:lvl1pPr>
              <a:defRPr sz="3350" b="1">
                <a:solidFill>
                  <a:schemeClr val="bg2"/>
                </a:solidFill>
                <a:latin typeface="Montserrat" pitchFamily="2" charset="77"/>
                <a:ea typeface="Montserrat" pitchFamily="2" charset="77"/>
                <a:cs typeface="Calibri" charset="0"/>
              </a:defRPr>
            </a:lvl1pPr>
          </a:lstStyle>
          <a:p>
            <a:r>
              <a:rPr lang="nl-NL" dirty="0"/>
              <a:t>Titel slide</a:t>
            </a:r>
          </a:p>
        </p:txBody>
      </p:sp>
      <p:pic>
        <p:nvPicPr>
          <p:cNvPr id="3" name="Afbeelding 2">
            <a:extLst>
              <a:ext uri="{FF2B5EF4-FFF2-40B4-BE49-F238E27FC236}">
                <a16:creationId xmlns:a16="http://schemas.microsoft.com/office/drawing/2014/main" id="{FCF7D30A-5C7E-F545-6E1B-33A4E44199D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776356" y="4873724"/>
            <a:ext cx="917309" cy="530188"/>
          </a:xfrm>
          <a:prstGeom prst="rect">
            <a:avLst/>
          </a:prstGeom>
        </p:spPr>
      </p:pic>
      <p:sp>
        <p:nvSpPr>
          <p:cNvPr id="2" name="Rechthoek 25">
            <a:extLst>
              <a:ext uri="{FF2B5EF4-FFF2-40B4-BE49-F238E27FC236}">
                <a16:creationId xmlns:a16="http://schemas.microsoft.com/office/drawing/2014/main" id="{2FC0D77F-2B80-357F-5AC2-738EA270912A}"/>
              </a:ext>
            </a:extLst>
          </p:cNvPr>
          <p:cNvSpPr/>
          <p:nvPr userDrawn="1"/>
        </p:nvSpPr>
        <p:spPr>
          <a:xfrm rot="10800000" flipV="1">
            <a:off x="2011208" y="0"/>
            <a:ext cx="7132791" cy="5715000"/>
          </a:xfrm>
          <a:custGeom>
            <a:avLst/>
            <a:gdLst>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1735810 w 10375754"/>
              <a:gd name="connsiteY0" fmla="*/ 16329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735810 w 10375754"/>
              <a:gd name="connsiteY4" fmla="*/ 16329 h 10303329"/>
              <a:gd name="connsiteX0" fmla="*/ 15498 w 10375754"/>
              <a:gd name="connsiteY0" fmla="*/ 831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5498 w 10375754"/>
              <a:gd name="connsiteY4" fmla="*/ 831 h 10303329"/>
              <a:gd name="connsiteX0" fmla="*/ 15498 w 10375754"/>
              <a:gd name="connsiteY0" fmla="*/ 3 h 10302501"/>
              <a:gd name="connsiteX1" fmla="*/ 1514784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0375754"/>
              <a:gd name="connsiteY0" fmla="*/ 3 h 10302501"/>
              <a:gd name="connsiteX1" fmla="*/ 2675926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65582" h="10303329">
                <a:moveTo>
                  <a:pt x="15498" y="831"/>
                </a:moveTo>
                <a:lnTo>
                  <a:pt x="2704954" y="0"/>
                </a:lnTo>
                <a:cubicBezTo>
                  <a:pt x="682026" y="8814162"/>
                  <a:pt x="12959296" y="5123907"/>
                  <a:pt x="14265582" y="10303329"/>
                </a:cubicBezTo>
                <a:lnTo>
                  <a:pt x="0" y="10287831"/>
                </a:lnTo>
                <a:lnTo>
                  <a:pt x="15498" y="831"/>
                </a:lnTo>
                <a:close/>
              </a:path>
            </a:pathLst>
          </a:custGeom>
          <a:solidFill>
            <a:schemeClr val="tx1">
              <a:lumMod val="7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nl-NL" sz="1400">
              <a:solidFill>
                <a:schemeClr val="tx1"/>
              </a:solidFill>
              <a:latin typeface="Montserrat" pitchFamily="2" charset="77"/>
            </a:endParaRPr>
          </a:p>
        </p:txBody>
      </p:sp>
      <p:pic>
        <p:nvPicPr>
          <p:cNvPr id="4" name="Afbeelding 3">
            <a:extLst>
              <a:ext uri="{FF2B5EF4-FFF2-40B4-BE49-F238E27FC236}">
                <a16:creationId xmlns:a16="http://schemas.microsoft.com/office/drawing/2014/main" id="{39807AD0-17B3-D29A-1FDC-DAEEB255C2E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776356" y="4873724"/>
            <a:ext cx="917309" cy="530188"/>
          </a:xfrm>
          <a:prstGeom prst="rect">
            <a:avLst/>
          </a:prstGeom>
        </p:spPr>
      </p:pic>
    </p:spTree>
    <p:extLst>
      <p:ext uri="{BB962C8B-B14F-4D97-AF65-F5344CB8AC3E}">
        <p14:creationId xmlns:p14="http://schemas.microsoft.com/office/powerpoint/2010/main" val="1961132254"/>
      </p:ext>
    </p:extLst>
  </p:cSld>
  <p:clrMapOvr>
    <a:masterClrMapping/>
  </p:clrMapOvr>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slide gecentreerd donkerblauw">
    <p:spTree>
      <p:nvGrpSpPr>
        <p:cNvPr id="1" name=""/>
        <p:cNvGrpSpPr/>
        <p:nvPr/>
      </p:nvGrpSpPr>
      <p:grpSpPr>
        <a:xfrm>
          <a:off x="0" y="0"/>
          <a:ext cx="0" cy="0"/>
          <a:chOff x="0" y="0"/>
          <a:chExt cx="0" cy="0"/>
        </a:xfrm>
      </p:grpSpPr>
      <p:sp>
        <p:nvSpPr>
          <p:cNvPr id="4" name="Rechthoek 25">
            <a:extLst>
              <a:ext uri="{FF2B5EF4-FFF2-40B4-BE49-F238E27FC236}">
                <a16:creationId xmlns:a16="http://schemas.microsoft.com/office/drawing/2014/main" id="{A9C9E576-919A-985D-32BD-0F5657552074}"/>
              </a:ext>
            </a:extLst>
          </p:cNvPr>
          <p:cNvSpPr/>
          <p:nvPr/>
        </p:nvSpPr>
        <p:spPr>
          <a:xfrm flipH="1">
            <a:off x="3195145" y="-392"/>
            <a:ext cx="5948855" cy="5717008"/>
          </a:xfrm>
          <a:custGeom>
            <a:avLst/>
            <a:gdLst>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1735810 w 10375754"/>
              <a:gd name="connsiteY0" fmla="*/ 16329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735810 w 10375754"/>
              <a:gd name="connsiteY4" fmla="*/ 16329 h 10303329"/>
              <a:gd name="connsiteX0" fmla="*/ 15498 w 10375754"/>
              <a:gd name="connsiteY0" fmla="*/ 831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5498 w 10375754"/>
              <a:gd name="connsiteY4" fmla="*/ 831 h 10303329"/>
              <a:gd name="connsiteX0" fmla="*/ 15498 w 10375754"/>
              <a:gd name="connsiteY0" fmla="*/ 3 h 10302501"/>
              <a:gd name="connsiteX1" fmla="*/ 1514784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0375754"/>
              <a:gd name="connsiteY0" fmla="*/ 3 h 10302501"/>
              <a:gd name="connsiteX1" fmla="*/ 2675926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18750 h 10321248"/>
              <a:gd name="connsiteX1" fmla="*/ 2029092 w 14265582"/>
              <a:gd name="connsiteY1" fmla="*/ 0 h 10321248"/>
              <a:gd name="connsiteX2" fmla="*/ 14265582 w 14265582"/>
              <a:gd name="connsiteY2" fmla="*/ 10321248 h 10321248"/>
              <a:gd name="connsiteX3" fmla="*/ 0 w 14265582"/>
              <a:gd name="connsiteY3" fmla="*/ 10305750 h 10321248"/>
              <a:gd name="connsiteX4" fmla="*/ 15498 w 14265582"/>
              <a:gd name="connsiteY4" fmla="*/ 18750 h 10321248"/>
              <a:gd name="connsiteX0" fmla="*/ 15498 w 11959704"/>
              <a:gd name="connsiteY0" fmla="*/ 18750 h 10305751"/>
              <a:gd name="connsiteX1" fmla="*/ 2029092 w 11959704"/>
              <a:gd name="connsiteY1" fmla="*/ 0 h 10305751"/>
              <a:gd name="connsiteX2" fmla="*/ 11959704 w 11959704"/>
              <a:gd name="connsiteY2" fmla="*/ 10303329 h 10305751"/>
              <a:gd name="connsiteX3" fmla="*/ 0 w 11959704"/>
              <a:gd name="connsiteY3" fmla="*/ 10305750 h 10305751"/>
              <a:gd name="connsiteX4" fmla="*/ 15498 w 11959704"/>
              <a:gd name="connsiteY4" fmla="*/ 18750 h 10305751"/>
              <a:gd name="connsiteX0" fmla="*/ 15498 w 11959704"/>
              <a:gd name="connsiteY0" fmla="*/ 18750 h 10305749"/>
              <a:gd name="connsiteX1" fmla="*/ 2029092 w 11959704"/>
              <a:gd name="connsiteY1" fmla="*/ 0 h 10305749"/>
              <a:gd name="connsiteX2" fmla="*/ 11959704 w 11959704"/>
              <a:gd name="connsiteY2" fmla="*/ 10303330 h 10305749"/>
              <a:gd name="connsiteX3" fmla="*/ 0 w 11959704"/>
              <a:gd name="connsiteY3" fmla="*/ 10305750 h 10305749"/>
              <a:gd name="connsiteX4" fmla="*/ 15498 w 11959704"/>
              <a:gd name="connsiteY4" fmla="*/ 18750 h 10305749"/>
              <a:gd name="connsiteX0" fmla="*/ 15498 w 11897710"/>
              <a:gd name="connsiteY0" fmla="*/ 18750 h 10321957"/>
              <a:gd name="connsiteX1" fmla="*/ 2029092 w 11897710"/>
              <a:gd name="connsiteY1" fmla="*/ 0 h 10321957"/>
              <a:gd name="connsiteX2" fmla="*/ 11897710 w 11897710"/>
              <a:gd name="connsiteY2" fmla="*/ 10321957 h 10321957"/>
              <a:gd name="connsiteX3" fmla="*/ 0 w 11897710"/>
              <a:gd name="connsiteY3" fmla="*/ 10305750 h 10321957"/>
              <a:gd name="connsiteX4" fmla="*/ 15498 w 11897710"/>
              <a:gd name="connsiteY4" fmla="*/ 18750 h 10321957"/>
              <a:gd name="connsiteX0" fmla="*/ 15498 w 11897710"/>
              <a:gd name="connsiteY0" fmla="*/ 18750 h 10321957"/>
              <a:gd name="connsiteX1" fmla="*/ 2029092 w 11897710"/>
              <a:gd name="connsiteY1" fmla="*/ 0 h 10321957"/>
              <a:gd name="connsiteX2" fmla="*/ 11897710 w 11897710"/>
              <a:gd name="connsiteY2" fmla="*/ 10321957 h 10321957"/>
              <a:gd name="connsiteX3" fmla="*/ 0 w 11897710"/>
              <a:gd name="connsiteY3" fmla="*/ 10305750 h 10321957"/>
              <a:gd name="connsiteX4" fmla="*/ 15498 w 11897710"/>
              <a:gd name="connsiteY4" fmla="*/ 18750 h 10321957"/>
              <a:gd name="connsiteX0" fmla="*/ 15498 w 11897710"/>
              <a:gd name="connsiteY0" fmla="*/ 42993 h 10346200"/>
              <a:gd name="connsiteX1" fmla="*/ 2728340 w 11897710"/>
              <a:gd name="connsiteY1" fmla="*/ 0 h 10346200"/>
              <a:gd name="connsiteX2" fmla="*/ 11897710 w 11897710"/>
              <a:gd name="connsiteY2" fmla="*/ 10346200 h 10346200"/>
              <a:gd name="connsiteX3" fmla="*/ 0 w 11897710"/>
              <a:gd name="connsiteY3" fmla="*/ 10329993 h 10346200"/>
              <a:gd name="connsiteX4" fmla="*/ 15498 w 11897710"/>
              <a:gd name="connsiteY4" fmla="*/ 42993 h 10346200"/>
              <a:gd name="connsiteX0" fmla="*/ 15498 w 11897710"/>
              <a:gd name="connsiteY0" fmla="*/ 42993 h 10346200"/>
              <a:gd name="connsiteX1" fmla="*/ 2728340 w 11897710"/>
              <a:gd name="connsiteY1" fmla="*/ 0 h 10346200"/>
              <a:gd name="connsiteX2" fmla="*/ 11897710 w 11897710"/>
              <a:gd name="connsiteY2" fmla="*/ 10346200 h 10346200"/>
              <a:gd name="connsiteX3" fmla="*/ 0 w 11897710"/>
              <a:gd name="connsiteY3" fmla="*/ 10329993 h 10346200"/>
              <a:gd name="connsiteX4" fmla="*/ 15498 w 11897710"/>
              <a:gd name="connsiteY4" fmla="*/ 42993 h 10346200"/>
              <a:gd name="connsiteX0" fmla="*/ 15498 w 11897710"/>
              <a:gd name="connsiteY0" fmla="*/ 3743 h 10306950"/>
              <a:gd name="connsiteX1" fmla="*/ 2887998 w 11897710"/>
              <a:gd name="connsiteY1" fmla="*/ 0 h 10306950"/>
              <a:gd name="connsiteX2" fmla="*/ 11897710 w 11897710"/>
              <a:gd name="connsiteY2" fmla="*/ 10306950 h 10306950"/>
              <a:gd name="connsiteX3" fmla="*/ 0 w 11897710"/>
              <a:gd name="connsiteY3" fmla="*/ 10290743 h 10306950"/>
              <a:gd name="connsiteX4" fmla="*/ 15498 w 11897710"/>
              <a:gd name="connsiteY4" fmla="*/ 3743 h 10306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97710" h="10306950">
                <a:moveTo>
                  <a:pt x="15498" y="3743"/>
                </a:moveTo>
                <a:lnTo>
                  <a:pt x="2887998" y="0"/>
                </a:lnTo>
                <a:cubicBezTo>
                  <a:pt x="-1954136" y="10041075"/>
                  <a:pt x="7886812" y="4715399"/>
                  <a:pt x="11897710" y="10306950"/>
                </a:cubicBezTo>
                <a:lnTo>
                  <a:pt x="0" y="10290743"/>
                </a:lnTo>
                <a:lnTo>
                  <a:pt x="15498" y="3743"/>
                </a:lnTo>
                <a:close/>
              </a:path>
            </a:pathLst>
          </a:custGeom>
          <a:solidFill>
            <a:schemeClr val="tx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nl-NL" sz="1400">
              <a:solidFill>
                <a:schemeClr val="tx1"/>
              </a:solidFill>
              <a:latin typeface="Montserrat" pitchFamily="2" charset="77"/>
            </a:endParaRPr>
          </a:p>
        </p:txBody>
      </p:sp>
      <p:sp>
        <p:nvSpPr>
          <p:cNvPr id="6" name="Tijdelijke aanduiding voor titel 1"/>
          <p:cNvSpPr>
            <a:spLocks noGrp="1"/>
          </p:cNvSpPr>
          <p:nvPr>
            <p:ph type="title" hasCustomPrompt="1"/>
          </p:nvPr>
        </p:nvSpPr>
        <p:spPr>
          <a:xfrm>
            <a:off x="685800" y="1192962"/>
            <a:ext cx="7918648" cy="3338153"/>
          </a:xfrm>
          <a:prstGeom prst="rect">
            <a:avLst/>
          </a:prstGeom>
        </p:spPr>
        <p:txBody>
          <a:bodyPr vert="horz" lIns="91440" tIns="45720" rIns="91440" bIns="45720" rtlCol="0" anchor="ctr">
            <a:normAutofit/>
          </a:bodyPr>
          <a:lstStyle>
            <a:lvl1pPr algn="ctr">
              <a:defRPr sz="3350" b="1">
                <a:solidFill>
                  <a:srgbClr val="374751"/>
                </a:solidFill>
                <a:latin typeface="Montserrat" pitchFamily="2" charset="77"/>
                <a:ea typeface="Montserrat" pitchFamily="2" charset="77"/>
                <a:cs typeface="Calibri" charset="0"/>
              </a:defRPr>
            </a:lvl1pPr>
          </a:lstStyle>
          <a:p>
            <a:r>
              <a:rPr lang="nl-NL" dirty="0"/>
              <a:t>Titel slide</a:t>
            </a:r>
          </a:p>
        </p:txBody>
      </p:sp>
      <p:pic>
        <p:nvPicPr>
          <p:cNvPr id="2" name="Afbeelding 1">
            <a:extLst>
              <a:ext uri="{FF2B5EF4-FFF2-40B4-BE49-F238E27FC236}">
                <a16:creationId xmlns:a16="http://schemas.microsoft.com/office/drawing/2014/main" id="{2E570DCC-E85D-1784-B4B7-4D47D7CA71E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776356" y="4873724"/>
            <a:ext cx="917309" cy="530188"/>
          </a:xfrm>
          <a:prstGeom prst="rect">
            <a:avLst/>
          </a:prstGeom>
        </p:spPr>
      </p:pic>
      <p:sp>
        <p:nvSpPr>
          <p:cNvPr id="3" name="Rechthoek 25">
            <a:extLst>
              <a:ext uri="{FF2B5EF4-FFF2-40B4-BE49-F238E27FC236}">
                <a16:creationId xmlns:a16="http://schemas.microsoft.com/office/drawing/2014/main" id="{5EF66119-4625-6D3A-E233-A7B6E180FFAE}"/>
              </a:ext>
            </a:extLst>
          </p:cNvPr>
          <p:cNvSpPr/>
          <p:nvPr userDrawn="1"/>
        </p:nvSpPr>
        <p:spPr>
          <a:xfrm flipH="1">
            <a:off x="3195145" y="-392"/>
            <a:ext cx="5948855" cy="5717008"/>
          </a:xfrm>
          <a:custGeom>
            <a:avLst/>
            <a:gdLst>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1735810 w 10375754"/>
              <a:gd name="connsiteY0" fmla="*/ 16329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735810 w 10375754"/>
              <a:gd name="connsiteY4" fmla="*/ 16329 h 10303329"/>
              <a:gd name="connsiteX0" fmla="*/ 15498 w 10375754"/>
              <a:gd name="connsiteY0" fmla="*/ 831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5498 w 10375754"/>
              <a:gd name="connsiteY4" fmla="*/ 831 h 10303329"/>
              <a:gd name="connsiteX0" fmla="*/ 15498 w 10375754"/>
              <a:gd name="connsiteY0" fmla="*/ 3 h 10302501"/>
              <a:gd name="connsiteX1" fmla="*/ 1514784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0375754"/>
              <a:gd name="connsiteY0" fmla="*/ 3 h 10302501"/>
              <a:gd name="connsiteX1" fmla="*/ 2675926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18750 h 10321248"/>
              <a:gd name="connsiteX1" fmla="*/ 2029092 w 14265582"/>
              <a:gd name="connsiteY1" fmla="*/ 0 h 10321248"/>
              <a:gd name="connsiteX2" fmla="*/ 14265582 w 14265582"/>
              <a:gd name="connsiteY2" fmla="*/ 10321248 h 10321248"/>
              <a:gd name="connsiteX3" fmla="*/ 0 w 14265582"/>
              <a:gd name="connsiteY3" fmla="*/ 10305750 h 10321248"/>
              <a:gd name="connsiteX4" fmla="*/ 15498 w 14265582"/>
              <a:gd name="connsiteY4" fmla="*/ 18750 h 10321248"/>
              <a:gd name="connsiteX0" fmla="*/ 15498 w 11959704"/>
              <a:gd name="connsiteY0" fmla="*/ 18750 h 10305751"/>
              <a:gd name="connsiteX1" fmla="*/ 2029092 w 11959704"/>
              <a:gd name="connsiteY1" fmla="*/ 0 h 10305751"/>
              <a:gd name="connsiteX2" fmla="*/ 11959704 w 11959704"/>
              <a:gd name="connsiteY2" fmla="*/ 10303329 h 10305751"/>
              <a:gd name="connsiteX3" fmla="*/ 0 w 11959704"/>
              <a:gd name="connsiteY3" fmla="*/ 10305750 h 10305751"/>
              <a:gd name="connsiteX4" fmla="*/ 15498 w 11959704"/>
              <a:gd name="connsiteY4" fmla="*/ 18750 h 10305751"/>
              <a:gd name="connsiteX0" fmla="*/ 15498 w 11959704"/>
              <a:gd name="connsiteY0" fmla="*/ 18750 h 10305749"/>
              <a:gd name="connsiteX1" fmla="*/ 2029092 w 11959704"/>
              <a:gd name="connsiteY1" fmla="*/ 0 h 10305749"/>
              <a:gd name="connsiteX2" fmla="*/ 11959704 w 11959704"/>
              <a:gd name="connsiteY2" fmla="*/ 10303330 h 10305749"/>
              <a:gd name="connsiteX3" fmla="*/ 0 w 11959704"/>
              <a:gd name="connsiteY3" fmla="*/ 10305750 h 10305749"/>
              <a:gd name="connsiteX4" fmla="*/ 15498 w 11959704"/>
              <a:gd name="connsiteY4" fmla="*/ 18750 h 10305749"/>
              <a:gd name="connsiteX0" fmla="*/ 15498 w 11897710"/>
              <a:gd name="connsiteY0" fmla="*/ 18750 h 10321957"/>
              <a:gd name="connsiteX1" fmla="*/ 2029092 w 11897710"/>
              <a:gd name="connsiteY1" fmla="*/ 0 h 10321957"/>
              <a:gd name="connsiteX2" fmla="*/ 11897710 w 11897710"/>
              <a:gd name="connsiteY2" fmla="*/ 10321957 h 10321957"/>
              <a:gd name="connsiteX3" fmla="*/ 0 w 11897710"/>
              <a:gd name="connsiteY3" fmla="*/ 10305750 h 10321957"/>
              <a:gd name="connsiteX4" fmla="*/ 15498 w 11897710"/>
              <a:gd name="connsiteY4" fmla="*/ 18750 h 10321957"/>
              <a:gd name="connsiteX0" fmla="*/ 15498 w 11897710"/>
              <a:gd name="connsiteY0" fmla="*/ 18750 h 10321957"/>
              <a:gd name="connsiteX1" fmla="*/ 2029092 w 11897710"/>
              <a:gd name="connsiteY1" fmla="*/ 0 h 10321957"/>
              <a:gd name="connsiteX2" fmla="*/ 11897710 w 11897710"/>
              <a:gd name="connsiteY2" fmla="*/ 10321957 h 10321957"/>
              <a:gd name="connsiteX3" fmla="*/ 0 w 11897710"/>
              <a:gd name="connsiteY3" fmla="*/ 10305750 h 10321957"/>
              <a:gd name="connsiteX4" fmla="*/ 15498 w 11897710"/>
              <a:gd name="connsiteY4" fmla="*/ 18750 h 10321957"/>
              <a:gd name="connsiteX0" fmla="*/ 15498 w 11897710"/>
              <a:gd name="connsiteY0" fmla="*/ 42993 h 10346200"/>
              <a:gd name="connsiteX1" fmla="*/ 2728340 w 11897710"/>
              <a:gd name="connsiteY1" fmla="*/ 0 h 10346200"/>
              <a:gd name="connsiteX2" fmla="*/ 11897710 w 11897710"/>
              <a:gd name="connsiteY2" fmla="*/ 10346200 h 10346200"/>
              <a:gd name="connsiteX3" fmla="*/ 0 w 11897710"/>
              <a:gd name="connsiteY3" fmla="*/ 10329993 h 10346200"/>
              <a:gd name="connsiteX4" fmla="*/ 15498 w 11897710"/>
              <a:gd name="connsiteY4" fmla="*/ 42993 h 10346200"/>
              <a:gd name="connsiteX0" fmla="*/ 15498 w 11897710"/>
              <a:gd name="connsiteY0" fmla="*/ 42993 h 10346200"/>
              <a:gd name="connsiteX1" fmla="*/ 2728340 w 11897710"/>
              <a:gd name="connsiteY1" fmla="*/ 0 h 10346200"/>
              <a:gd name="connsiteX2" fmla="*/ 11897710 w 11897710"/>
              <a:gd name="connsiteY2" fmla="*/ 10346200 h 10346200"/>
              <a:gd name="connsiteX3" fmla="*/ 0 w 11897710"/>
              <a:gd name="connsiteY3" fmla="*/ 10329993 h 10346200"/>
              <a:gd name="connsiteX4" fmla="*/ 15498 w 11897710"/>
              <a:gd name="connsiteY4" fmla="*/ 42993 h 10346200"/>
              <a:gd name="connsiteX0" fmla="*/ 15498 w 11897710"/>
              <a:gd name="connsiteY0" fmla="*/ 3743 h 10306950"/>
              <a:gd name="connsiteX1" fmla="*/ 2887998 w 11897710"/>
              <a:gd name="connsiteY1" fmla="*/ 0 h 10306950"/>
              <a:gd name="connsiteX2" fmla="*/ 11897710 w 11897710"/>
              <a:gd name="connsiteY2" fmla="*/ 10306950 h 10306950"/>
              <a:gd name="connsiteX3" fmla="*/ 0 w 11897710"/>
              <a:gd name="connsiteY3" fmla="*/ 10290743 h 10306950"/>
              <a:gd name="connsiteX4" fmla="*/ 15498 w 11897710"/>
              <a:gd name="connsiteY4" fmla="*/ 3743 h 10306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97710" h="10306950">
                <a:moveTo>
                  <a:pt x="15498" y="3743"/>
                </a:moveTo>
                <a:lnTo>
                  <a:pt x="2887998" y="0"/>
                </a:lnTo>
                <a:cubicBezTo>
                  <a:pt x="-1954136" y="10041075"/>
                  <a:pt x="7886812" y="4715399"/>
                  <a:pt x="11897710" y="10306950"/>
                </a:cubicBezTo>
                <a:lnTo>
                  <a:pt x="0" y="10290743"/>
                </a:lnTo>
                <a:lnTo>
                  <a:pt x="15498" y="3743"/>
                </a:lnTo>
                <a:close/>
              </a:path>
            </a:pathLst>
          </a:custGeom>
          <a:solidFill>
            <a:schemeClr val="tx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nl-NL" sz="1400">
              <a:solidFill>
                <a:schemeClr val="tx1"/>
              </a:solidFill>
              <a:latin typeface="Montserrat" pitchFamily="2" charset="77"/>
            </a:endParaRPr>
          </a:p>
        </p:txBody>
      </p:sp>
      <p:pic>
        <p:nvPicPr>
          <p:cNvPr id="5" name="Afbeelding 4">
            <a:extLst>
              <a:ext uri="{FF2B5EF4-FFF2-40B4-BE49-F238E27FC236}">
                <a16:creationId xmlns:a16="http://schemas.microsoft.com/office/drawing/2014/main" id="{01992A92-4984-19A6-094B-EFCACAB2F72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776356" y="4873724"/>
            <a:ext cx="917309" cy="530188"/>
          </a:xfrm>
          <a:prstGeom prst="rect">
            <a:avLst/>
          </a:prstGeom>
        </p:spPr>
      </p:pic>
    </p:spTree>
    <p:extLst>
      <p:ext uri="{BB962C8B-B14F-4D97-AF65-F5344CB8AC3E}">
        <p14:creationId xmlns:p14="http://schemas.microsoft.com/office/powerpoint/2010/main" val="234451232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kst slide gecentreerd (zonder thema)">
    <p:spTree>
      <p:nvGrpSpPr>
        <p:cNvPr id="1" name=""/>
        <p:cNvGrpSpPr/>
        <p:nvPr/>
      </p:nvGrpSpPr>
      <p:grpSpPr>
        <a:xfrm>
          <a:off x="0" y="0"/>
          <a:ext cx="0" cy="0"/>
          <a:chOff x="0" y="0"/>
          <a:chExt cx="0" cy="0"/>
        </a:xfrm>
      </p:grpSpPr>
      <p:sp>
        <p:nvSpPr>
          <p:cNvPr id="6" name="Tijdelijke aanduiding voor titel 1"/>
          <p:cNvSpPr>
            <a:spLocks noGrp="1"/>
          </p:cNvSpPr>
          <p:nvPr>
            <p:ph type="title" hasCustomPrompt="1"/>
          </p:nvPr>
        </p:nvSpPr>
        <p:spPr>
          <a:xfrm>
            <a:off x="685800" y="897283"/>
            <a:ext cx="7804800" cy="662668"/>
          </a:xfrm>
          <a:prstGeom prst="rect">
            <a:avLst/>
          </a:prstGeom>
        </p:spPr>
        <p:txBody>
          <a:bodyPr vert="horz" lIns="91440" tIns="45720" rIns="91440" bIns="45720" rtlCol="0" anchor="ctr">
            <a:normAutofit/>
          </a:bodyPr>
          <a:lstStyle>
            <a:lvl1pPr algn="ctr">
              <a:defRPr sz="2550" b="1">
                <a:solidFill>
                  <a:srgbClr val="0C3641"/>
                </a:solidFill>
                <a:latin typeface="Montserrat" pitchFamily="2" charset="77"/>
                <a:ea typeface="Montserrat" pitchFamily="2" charset="77"/>
                <a:cs typeface="Calibri" charset="0"/>
              </a:defRPr>
            </a:lvl1pPr>
          </a:lstStyle>
          <a:p>
            <a:r>
              <a:rPr lang="nl-NL" dirty="0"/>
              <a:t>Titel slide</a:t>
            </a:r>
          </a:p>
        </p:txBody>
      </p:sp>
      <p:sp>
        <p:nvSpPr>
          <p:cNvPr id="4" name="Tijdelijke aanduiding voor tekst 2">
            <a:extLst>
              <a:ext uri="{FF2B5EF4-FFF2-40B4-BE49-F238E27FC236}">
                <a16:creationId xmlns:a16="http://schemas.microsoft.com/office/drawing/2014/main" id="{8A0EBFBB-5B3D-D14F-B0C1-5761A8C91EEE}"/>
              </a:ext>
            </a:extLst>
          </p:cNvPr>
          <p:cNvSpPr>
            <a:spLocks noGrp="1"/>
          </p:cNvSpPr>
          <p:nvPr>
            <p:ph type="body" sz="quarter" idx="11"/>
          </p:nvPr>
        </p:nvSpPr>
        <p:spPr>
          <a:xfrm>
            <a:off x="685800" y="1857389"/>
            <a:ext cx="7804800" cy="2978052"/>
          </a:xfrm>
          <a:prstGeom prst="rect">
            <a:avLst/>
          </a:prstGeom>
        </p:spPr>
        <p:txBody>
          <a:bodyPr/>
          <a:lstStyle>
            <a:lvl1pPr>
              <a:lnSpc>
                <a:spcPct val="150000"/>
              </a:lnSpc>
              <a:buClr>
                <a:schemeClr val="accent1"/>
              </a:buClr>
              <a:defRPr sz="1600">
                <a:latin typeface="Montserrat" pitchFamily="2" charset="77"/>
              </a:defRPr>
            </a:lvl1pPr>
            <a:lvl2pPr>
              <a:lnSpc>
                <a:spcPct val="150000"/>
              </a:lnSpc>
              <a:buClr>
                <a:schemeClr val="accent1"/>
              </a:buClr>
              <a:defRPr sz="1200">
                <a:latin typeface="Montserrat" pitchFamily="2" charset="77"/>
              </a:defRPr>
            </a:lvl2pPr>
          </a:lstStyle>
          <a:p>
            <a:pPr lvl="0"/>
            <a:r>
              <a:rPr lang="nl-NL"/>
              <a:t>Klikken om de tekststijl van het model te bewerken</a:t>
            </a:r>
          </a:p>
          <a:p>
            <a:pPr lvl="1"/>
            <a:r>
              <a:rPr lang="nl-NL"/>
              <a:t>Tweede niveau</a:t>
            </a:r>
          </a:p>
        </p:txBody>
      </p:sp>
    </p:spTree>
    <p:extLst>
      <p:ext uri="{BB962C8B-B14F-4D97-AF65-F5344CB8AC3E}">
        <p14:creationId xmlns:p14="http://schemas.microsoft.com/office/powerpoint/2010/main" val="94938376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 slide links uitgelijnd (zonder thema)">
    <p:spTree>
      <p:nvGrpSpPr>
        <p:cNvPr id="1" name=""/>
        <p:cNvGrpSpPr/>
        <p:nvPr/>
      </p:nvGrpSpPr>
      <p:grpSpPr>
        <a:xfrm>
          <a:off x="0" y="0"/>
          <a:ext cx="0" cy="0"/>
          <a:chOff x="0" y="0"/>
          <a:chExt cx="0" cy="0"/>
        </a:xfrm>
      </p:grpSpPr>
      <p:sp>
        <p:nvSpPr>
          <p:cNvPr id="6" name="Tijdelijke aanduiding voor titel 1"/>
          <p:cNvSpPr>
            <a:spLocks noGrp="1"/>
          </p:cNvSpPr>
          <p:nvPr>
            <p:ph type="title" hasCustomPrompt="1"/>
          </p:nvPr>
        </p:nvSpPr>
        <p:spPr>
          <a:xfrm>
            <a:off x="685800" y="897283"/>
            <a:ext cx="7804800" cy="662668"/>
          </a:xfrm>
          <a:prstGeom prst="rect">
            <a:avLst/>
          </a:prstGeom>
        </p:spPr>
        <p:txBody>
          <a:bodyPr vert="horz" lIns="91440" tIns="45720" rIns="91440" bIns="45720" rtlCol="0" anchor="ctr">
            <a:normAutofit/>
          </a:bodyPr>
          <a:lstStyle>
            <a:lvl1pPr algn="l">
              <a:defRPr sz="2550" b="1">
                <a:solidFill>
                  <a:srgbClr val="0C3641"/>
                </a:solidFill>
                <a:latin typeface="Montserrat" pitchFamily="2" charset="77"/>
                <a:ea typeface="Montserrat" pitchFamily="2" charset="77"/>
                <a:cs typeface="Calibri" charset="0"/>
              </a:defRPr>
            </a:lvl1pPr>
          </a:lstStyle>
          <a:p>
            <a:r>
              <a:rPr lang="nl-NL" dirty="0"/>
              <a:t>Titel slide</a:t>
            </a:r>
          </a:p>
        </p:txBody>
      </p:sp>
      <p:sp>
        <p:nvSpPr>
          <p:cNvPr id="5" name="Tijdelijke aanduiding voor tekst 2">
            <a:extLst>
              <a:ext uri="{FF2B5EF4-FFF2-40B4-BE49-F238E27FC236}">
                <a16:creationId xmlns:a16="http://schemas.microsoft.com/office/drawing/2014/main" id="{AD1601A0-1478-7248-B20E-5CE0B79C640B}"/>
              </a:ext>
            </a:extLst>
          </p:cNvPr>
          <p:cNvSpPr>
            <a:spLocks noGrp="1"/>
          </p:cNvSpPr>
          <p:nvPr>
            <p:ph type="body" sz="quarter" idx="11"/>
          </p:nvPr>
        </p:nvSpPr>
        <p:spPr>
          <a:xfrm>
            <a:off x="685800" y="1857389"/>
            <a:ext cx="7804800" cy="2978052"/>
          </a:xfrm>
          <a:prstGeom prst="rect">
            <a:avLst/>
          </a:prstGeom>
        </p:spPr>
        <p:txBody>
          <a:bodyPr/>
          <a:lstStyle>
            <a:lvl1pPr>
              <a:lnSpc>
                <a:spcPct val="150000"/>
              </a:lnSpc>
              <a:buClr>
                <a:schemeClr val="accent1"/>
              </a:buClr>
              <a:defRPr sz="1600">
                <a:latin typeface="Montserrat" pitchFamily="2" charset="77"/>
              </a:defRPr>
            </a:lvl1pPr>
            <a:lvl2pPr>
              <a:lnSpc>
                <a:spcPct val="150000"/>
              </a:lnSpc>
              <a:buClr>
                <a:schemeClr val="accent1"/>
              </a:buClr>
              <a:defRPr sz="1200">
                <a:latin typeface="Montserrat" pitchFamily="2" charset="77"/>
              </a:defRPr>
            </a:lvl2pPr>
          </a:lstStyle>
          <a:p>
            <a:pPr lvl="0"/>
            <a:r>
              <a:rPr lang="nl-NL"/>
              <a:t>Klikken om de tekststijl van het model te bewerken</a:t>
            </a:r>
          </a:p>
          <a:p>
            <a:pPr lvl="1"/>
            <a:r>
              <a:rPr lang="nl-NL"/>
              <a:t>Tweede niveau</a:t>
            </a:r>
          </a:p>
        </p:txBody>
      </p:sp>
    </p:spTree>
    <p:extLst>
      <p:ext uri="{BB962C8B-B14F-4D97-AF65-F5344CB8AC3E}">
        <p14:creationId xmlns:p14="http://schemas.microsoft.com/office/powerpoint/2010/main" val="14428153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el-slide gecentreerd lichtblauw">
    <p:spTree>
      <p:nvGrpSpPr>
        <p:cNvPr id="1" name=""/>
        <p:cNvGrpSpPr/>
        <p:nvPr/>
      </p:nvGrpSpPr>
      <p:grpSpPr>
        <a:xfrm>
          <a:off x="0" y="0"/>
          <a:ext cx="0" cy="0"/>
          <a:chOff x="0" y="0"/>
          <a:chExt cx="0" cy="0"/>
        </a:xfrm>
      </p:grpSpPr>
      <p:sp>
        <p:nvSpPr>
          <p:cNvPr id="2" name="Rechthoek 25">
            <a:extLst>
              <a:ext uri="{FF2B5EF4-FFF2-40B4-BE49-F238E27FC236}">
                <a16:creationId xmlns:a16="http://schemas.microsoft.com/office/drawing/2014/main" id="{998AC6BC-8E5E-4A6D-5C83-3AF26F25A941}"/>
              </a:ext>
            </a:extLst>
          </p:cNvPr>
          <p:cNvSpPr/>
          <p:nvPr/>
        </p:nvSpPr>
        <p:spPr>
          <a:xfrm flipV="1">
            <a:off x="-1" y="-392"/>
            <a:ext cx="5948855" cy="5717008"/>
          </a:xfrm>
          <a:custGeom>
            <a:avLst/>
            <a:gdLst>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1735810 w 10375754"/>
              <a:gd name="connsiteY0" fmla="*/ 16329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735810 w 10375754"/>
              <a:gd name="connsiteY4" fmla="*/ 16329 h 10303329"/>
              <a:gd name="connsiteX0" fmla="*/ 15498 w 10375754"/>
              <a:gd name="connsiteY0" fmla="*/ 831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5498 w 10375754"/>
              <a:gd name="connsiteY4" fmla="*/ 831 h 10303329"/>
              <a:gd name="connsiteX0" fmla="*/ 15498 w 10375754"/>
              <a:gd name="connsiteY0" fmla="*/ 3 h 10302501"/>
              <a:gd name="connsiteX1" fmla="*/ 1514784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0375754"/>
              <a:gd name="connsiteY0" fmla="*/ 3 h 10302501"/>
              <a:gd name="connsiteX1" fmla="*/ 2675926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18750 h 10321248"/>
              <a:gd name="connsiteX1" fmla="*/ 2029092 w 14265582"/>
              <a:gd name="connsiteY1" fmla="*/ 0 h 10321248"/>
              <a:gd name="connsiteX2" fmla="*/ 14265582 w 14265582"/>
              <a:gd name="connsiteY2" fmla="*/ 10321248 h 10321248"/>
              <a:gd name="connsiteX3" fmla="*/ 0 w 14265582"/>
              <a:gd name="connsiteY3" fmla="*/ 10305750 h 10321248"/>
              <a:gd name="connsiteX4" fmla="*/ 15498 w 14265582"/>
              <a:gd name="connsiteY4" fmla="*/ 18750 h 10321248"/>
              <a:gd name="connsiteX0" fmla="*/ 15498 w 11959704"/>
              <a:gd name="connsiteY0" fmla="*/ 18750 h 10305751"/>
              <a:gd name="connsiteX1" fmla="*/ 2029092 w 11959704"/>
              <a:gd name="connsiteY1" fmla="*/ 0 h 10305751"/>
              <a:gd name="connsiteX2" fmla="*/ 11959704 w 11959704"/>
              <a:gd name="connsiteY2" fmla="*/ 10303329 h 10305751"/>
              <a:gd name="connsiteX3" fmla="*/ 0 w 11959704"/>
              <a:gd name="connsiteY3" fmla="*/ 10305750 h 10305751"/>
              <a:gd name="connsiteX4" fmla="*/ 15498 w 11959704"/>
              <a:gd name="connsiteY4" fmla="*/ 18750 h 10305751"/>
              <a:gd name="connsiteX0" fmla="*/ 15498 w 11959704"/>
              <a:gd name="connsiteY0" fmla="*/ 18750 h 10305749"/>
              <a:gd name="connsiteX1" fmla="*/ 2029092 w 11959704"/>
              <a:gd name="connsiteY1" fmla="*/ 0 h 10305749"/>
              <a:gd name="connsiteX2" fmla="*/ 11959704 w 11959704"/>
              <a:gd name="connsiteY2" fmla="*/ 10303330 h 10305749"/>
              <a:gd name="connsiteX3" fmla="*/ 0 w 11959704"/>
              <a:gd name="connsiteY3" fmla="*/ 10305750 h 10305749"/>
              <a:gd name="connsiteX4" fmla="*/ 15498 w 11959704"/>
              <a:gd name="connsiteY4" fmla="*/ 18750 h 10305749"/>
              <a:gd name="connsiteX0" fmla="*/ 15498 w 11897710"/>
              <a:gd name="connsiteY0" fmla="*/ 18750 h 10321957"/>
              <a:gd name="connsiteX1" fmla="*/ 2029092 w 11897710"/>
              <a:gd name="connsiteY1" fmla="*/ 0 h 10321957"/>
              <a:gd name="connsiteX2" fmla="*/ 11897710 w 11897710"/>
              <a:gd name="connsiteY2" fmla="*/ 10321957 h 10321957"/>
              <a:gd name="connsiteX3" fmla="*/ 0 w 11897710"/>
              <a:gd name="connsiteY3" fmla="*/ 10305750 h 10321957"/>
              <a:gd name="connsiteX4" fmla="*/ 15498 w 11897710"/>
              <a:gd name="connsiteY4" fmla="*/ 18750 h 10321957"/>
              <a:gd name="connsiteX0" fmla="*/ 15498 w 11897710"/>
              <a:gd name="connsiteY0" fmla="*/ 18750 h 10321957"/>
              <a:gd name="connsiteX1" fmla="*/ 2029092 w 11897710"/>
              <a:gd name="connsiteY1" fmla="*/ 0 h 10321957"/>
              <a:gd name="connsiteX2" fmla="*/ 11897710 w 11897710"/>
              <a:gd name="connsiteY2" fmla="*/ 10321957 h 10321957"/>
              <a:gd name="connsiteX3" fmla="*/ 0 w 11897710"/>
              <a:gd name="connsiteY3" fmla="*/ 10305750 h 10321957"/>
              <a:gd name="connsiteX4" fmla="*/ 15498 w 11897710"/>
              <a:gd name="connsiteY4" fmla="*/ 18750 h 10321957"/>
              <a:gd name="connsiteX0" fmla="*/ 15498 w 11897710"/>
              <a:gd name="connsiteY0" fmla="*/ 42993 h 10346200"/>
              <a:gd name="connsiteX1" fmla="*/ 2728340 w 11897710"/>
              <a:gd name="connsiteY1" fmla="*/ 0 h 10346200"/>
              <a:gd name="connsiteX2" fmla="*/ 11897710 w 11897710"/>
              <a:gd name="connsiteY2" fmla="*/ 10346200 h 10346200"/>
              <a:gd name="connsiteX3" fmla="*/ 0 w 11897710"/>
              <a:gd name="connsiteY3" fmla="*/ 10329993 h 10346200"/>
              <a:gd name="connsiteX4" fmla="*/ 15498 w 11897710"/>
              <a:gd name="connsiteY4" fmla="*/ 42993 h 10346200"/>
              <a:gd name="connsiteX0" fmla="*/ 15498 w 11897710"/>
              <a:gd name="connsiteY0" fmla="*/ 42993 h 10346200"/>
              <a:gd name="connsiteX1" fmla="*/ 2728340 w 11897710"/>
              <a:gd name="connsiteY1" fmla="*/ 0 h 10346200"/>
              <a:gd name="connsiteX2" fmla="*/ 11897710 w 11897710"/>
              <a:gd name="connsiteY2" fmla="*/ 10346200 h 10346200"/>
              <a:gd name="connsiteX3" fmla="*/ 0 w 11897710"/>
              <a:gd name="connsiteY3" fmla="*/ 10329993 h 10346200"/>
              <a:gd name="connsiteX4" fmla="*/ 15498 w 11897710"/>
              <a:gd name="connsiteY4" fmla="*/ 42993 h 10346200"/>
              <a:gd name="connsiteX0" fmla="*/ 15498 w 11897710"/>
              <a:gd name="connsiteY0" fmla="*/ 3743 h 10306950"/>
              <a:gd name="connsiteX1" fmla="*/ 2887998 w 11897710"/>
              <a:gd name="connsiteY1" fmla="*/ 0 h 10306950"/>
              <a:gd name="connsiteX2" fmla="*/ 11897710 w 11897710"/>
              <a:gd name="connsiteY2" fmla="*/ 10306950 h 10306950"/>
              <a:gd name="connsiteX3" fmla="*/ 0 w 11897710"/>
              <a:gd name="connsiteY3" fmla="*/ 10290743 h 10306950"/>
              <a:gd name="connsiteX4" fmla="*/ 15498 w 11897710"/>
              <a:gd name="connsiteY4" fmla="*/ 3743 h 10306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97710" h="10306950">
                <a:moveTo>
                  <a:pt x="15498" y="3743"/>
                </a:moveTo>
                <a:lnTo>
                  <a:pt x="2887998" y="0"/>
                </a:lnTo>
                <a:cubicBezTo>
                  <a:pt x="-1954136" y="10041075"/>
                  <a:pt x="7886812" y="4715399"/>
                  <a:pt x="11897710" y="10306950"/>
                </a:cubicBezTo>
                <a:lnTo>
                  <a:pt x="0" y="10290743"/>
                </a:lnTo>
                <a:lnTo>
                  <a:pt x="15498" y="3743"/>
                </a:lnTo>
                <a:close/>
              </a:path>
            </a:pathLst>
          </a:custGeom>
          <a:solidFill>
            <a:schemeClr val="accent6"/>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nl-NL" sz="1400">
              <a:solidFill>
                <a:schemeClr val="tx1"/>
              </a:solidFill>
              <a:latin typeface="Montserrat" pitchFamily="2" charset="77"/>
            </a:endParaRPr>
          </a:p>
        </p:txBody>
      </p:sp>
      <p:sp>
        <p:nvSpPr>
          <p:cNvPr id="6" name="Tijdelijke aanduiding voor titel 1"/>
          <p:cNvSpPr>
            <a:spLocks noGrp="1"/>
          </p:cNvSpPr>
          <p:nvPr>
            <p:ph type="title" hasCustomPrompt="1"/>
          </p:nvPr>
        </p:nvSpPr>
        <p:spPr>
          <a:xfrm>
            <a:off x="685800" y="1192962"/>
            <a:ext cx="7918648" cy="3338153"/>
          </a:xfrm>
          <a:prstGeom prst="rect">
            <a:avLst/>
          </a:prstGeom>
        </p:spPr>
        <p:txBody>
          <a:bodyPr vert="horz" lIns="91440" tIns="45720" rIns="91440" bIns="45720" rtlCol="0" anchor="ctr">
            <a:normAutofit/>
          </a:bodyPr>
          <a:lstStyle>
            <a:lvl1pPr algn="ctr">
              <a:defRPr sz="3350" b="1">
                <a:solidFill>
                  <a:srgbClr val="374751"/>
                </a:solidFill>
                <a:latin typeface="Montserrat" pitchFamily="2" charset="77"/>
                <a:ea typeface="Montserrat" pitchFamily="2" charset="77"/>
                <a:cs typeface="Calibri" charset="0"/>
              </a:defRPr>
            </a:lvl1pPr>
          </a:lstStyle>
          <a:p>
            <a:r>
              <a:rPr lang="nl-NL" dirty="0"/>
              <a:t>Titel slide</a:t>
            </a:r>
          </a:p>
        </p:txBody>
      </p:sp>
      <p:sp>
        <p:nvSpPr>
          <p:cNvPr id="3" name="Rechthoek 25">
            <a:extLst>
              <a:ext uri="{FF2B5EF4-FFF2-40B4-BE49-F238E27FC236}">
                <a16:creationId xmlns:a16="http://schemas.microsoft.com/office/drawing/2014/main" id="{CEB851FF-85EE-C32D-F77A-DBF36329F8A7}"/>
              </a:ext>
            </a:extLst>
          </p:cNvPr>
          <p:cNvSpPr/>
          <p:nvPr userDrawn="1"/>
        </p:nvSpPr>
        <p:spPr>
          <a:xfrm flipV="1">
            <a:off x="-1" y="-392"/>
            <a:ext cx="5948855" cy="5717008"/>
          </a:xfrm>
          <a:custGeom>
            <a:avLst/>
            <a:gdLst>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1735810 w 10375754"/>
              <a:gd name="connsiteY0" fmla="*/ 16329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735810 w 10375754"/>
              <a:gd name="connsiteY4" fmla="*/ 16329 h 10303329"/>
              <a:gd name="connsiteX0" fmla="*/ 15498 w 10375754"/>
              <a:gd name="connsiteY0" fmla="*/ 831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5498 w 10375754"/>
              <a:gd name="connsiteY4" fmla="*/ 831 h 10303329"/>
              <a:gd name="connsiteX0" fmla="*/ 15498 w 10375754"/>
              <a:gd name="connsiteY0" fmla="*/ 3 h 10302501"/>
              <a:gd name="connsiteX1" fmla="*/ 1514784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0375754"/>
              <a:gd name="connsiteY0" fmla="*/ 3 h 10302501"/>
              <a:gd name="connsiteX1" fmla="*/ 2675926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18750 h 10321248"/>
              <a:gd name="connsiteX1" fmla="*/ 2029092 w 14265582"/>
              <a:gd name="connsiteY1" fmla="*/ 0 h 10321248"/>
              <a:gd name="connsiteX2" fmla="*/ 14265582 w 14265582"/>
              <a:gd name="connsiteY2" fmla="*/ 10321248 h 10321248"/>
              <a:gd name="connsiteX3" fmla="*/ 0 w 14265582"/>
              <a:gd name="connsiteY3" fmla="*/ 10305750 h 10321248"/>
              <a:gd name="connsiteX4" fmla="*/ 15498 w 14265582"/>
              <a:gd name="connsiteY4" fmla="*/ 18750 h 10321248"/>
              <a:gd name="connsiteX0" fmla="*/ 15498 w 11959704"/>
              <a:gd name="connsiteY0" fmla="*/ 18750 h 10305751"/>
              <a:gd name="connsiteX1" fmla="*/ 2029092 w 11959704"/>
              <a:gd name="connsiteY1" fmla="*/ 0 h 10305751"/>
              <a:gd name="connsiteX2" fmla="*/ 11959704 w 11959704"/>
              <a:gd name="connsiteY2" fmla="*/ 10303329 h 10305751"/>
              <a:gd name="connsiteX3" fmla="*/ 0 w 11959704"/>
              <a:gd name="connsiteY3" fmla="*/ 10305750 h 10305751"/>
              <a:gd name="connsiteX4" fmla="*/ 15498 w 11959704"/>
              <a:gd name="connsiteY4" fmla="*/ 18750 h 10305751"/>
              <a:gd name="connsiteX0" fmla="*/ 15498 w 11959704"/>
              <a:gd name="connsiteY0" fmla="*/ 18750 h 10305749"/>
              <a:gd name="connsiteX1" fmla="*/ 2029092 w 11959704"/>
              <a:gd name="connsiteY1" fmla="*/ 0 h 10305749"/>
              <a:gd name="connsiteX2" fmla="*/ 11959704 w 11959704"/>
              <a:gd name="connsiteY2" fmla="*/ 10303330 h 10305749"/>
              <a:gd name="connsiteX3" fmla="*/ 0 w 11959704"/>
              <a:gd name="connsiteY3" fmla="*/ 10305750 h 10305749"/>
              <a:gd name="connsiteX4" fmla="*/ 15498 w 11959704"/>
              <a:gd name="connsiteY4" fmla="*/ 18750 h 10305749"/>
              <a:gd name="connsiteX0" fmla="*/ 15498 w 11897710"/>
              <a:gd name="connsiteY0" fmla="*/ 18750 h 10321957"/>
              <a:gd name="connsiteX1" fmla="*/ 2029092 w 11897710"/>
              <a:gd name="connsiteY1" fmla="*/ 0 h 10321957"/>
              <a:gd name="connsiteX2" fmla="*/ 11897710 w 11897710"/>
              <a:gd name="connsiteY2" fmla="*/ 10321957 h 10321957"/>
              <a:gd name="connsiteX3" fmla="*/ 0 w 11897710"/>
              <a:gd name="connsiteY3" fmla="*/ 10305750 h 10321957"/>
              <a:gd name="connsiteX4" fmla="*/ 15498 w 11897710"/>
              <a:gd name="connsiteY4" fmla="*/ 18750 h 10321957"/>
              <a:gd name="connsiteX0" fmla="*/ 15498 w 11897710"/>
              <a:gd name="connsiteY0" fmla="*/ 18750 h 10321957"/>
              <a:gd name="connsiteX1" fmla="*/ 2029092 w 11897710"/>
              <a:gd name="connsiteY1" fmla="*/ 0 h 10321957"/>
              <a:gd name="connsiteX2" fmla="*/ 11897710 w 11897710"/>
              <a:gd name="connsiteY2" fmla="*/ 10321957 h 10321957"/>
              <a:gd name="connsiteX3" fmla="*/ 0 w 11897710"/>
              <a:gd name="connsiteY3" fmla="*/ 10305750 h 10321957"/>
              <a:gd name="connsiteX4" fmla="*/ 15498 w 11897710"/>
              <a:gd name="connsiteY4" fmla="*/ 18750 h 10321957"/>
              <a:gd name="connsiteX0" fmla="*/ 15498 w 11897710"/>
              <a:gd name="connsiteY0" fmla="*/ 42993 h 10346200"/>
              <a:gd name="connsiteX1" fmla="*/ 2728340 w 11897710"/>
              <a:gd name="connsiteY1" fmla="*/ 0 h 10346200"/>
              <a:gd name="connsiteX2" fmla="*/ 11897710 w 11897710"/>
              <a:gd name="connsiteY2" fmla="*/ 10346200 h 10346200"/>
              <a:gd name="connsiteX3" fmla="*/ 0 w 11897710"/>
              <a:gd name="connsiteY3" fmla="*/ 10329993 h 10346200"/>
              <a:gd name="connsiteX4" fmla="*/ 15498 w 11897710"/>
              <a:gd name="connsiteY4" fmla="*/ 42993 h 10346200"/>
              <a:gd name="connsiteX0" fmla="*/ 15498 w 11897710"/>
              <a:gd name="connsiteY0" fmla="*/ 42993 h 10346200"/>
              <a:gd name="connsiteX1" fmla="*/ 2728340 w 11897710"/>
              <a:gd name="connsiteY1" fmla="*/ 0 h 10346200"/>
              <a:gd name="connsiteX2" fmla="*/ 11897710 w 11897710"/>
              <a:gd name="connsiteY2" fmla="*/ 10346200 h 10346200"/>
              <a:gd name="connsiteX3" fmla="*/ 0 w 11897710"/>
              <a:gd name="connsiteY3" fmla="*/ 10329993 h 10346200"/>
              <a:gd name="connsiteX4" fmla="*/ 15498 w 11897710"/>
              <a:gd name="connsiteY4" fmla="*/ 42993 h 10346200"/>
              <a:gd name="connsiteX0" fmla="*/ 15498 w 11897710"/>
              <a:gd name="connsiteY0" fmla="*/ 3743 h 10306950"/>
              <a:gd name="connsiteX1" fmla="*/ 2887998 w 11897710"/>
              <a:gd name="connsiteY1" fmla="*/ 0 h 10306950"/>
              <a:gd name="connsiteX2" fmla="*/ 11897710 w 11897710"/>
              <a:gd name="connsiteY2" fmla="*/ 10306950 h 10306950"/>
              <a:gd name="connsiteX3" fmla="*/ 0 w 11897710"/>
              <a:gd name="connsiteY3" fmla="*/ 10290743 h 10306950"/>
              <a:gd name="connsiteX4" fmla="*/ 15498 w 11897710"/>
              <a:gd name="connsiteY4" fmla="*/ 3743 h 10306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97710" h="10306950">
                <a:moveTo>
                  <a:pt x="15498" y="3743"/>
                </a:moveTo>
                <a:lnTo>
                  <a:pt x="2887998" y="0"/>
                </a:lnTo>
                <a:cubicBezTo>
                  <a:pt x="-1954136" y="10041075"/>
                  <a:pt x="7886812" y="4715399"/>
                  <a:pt x="11897710" y="10306950"/>
                </a:cubicBezTo>
                <a:lnTo>
                  <a:pt x="0" y="10290743"/>
                </a:lnTo>
                <a:lnTo>
                  <a:pt x="15498" y="3743"/>
                </a:lnTo>
                <a:close/>
              </a:path>
            </a:pathLst>
          </a:custGeom>
          <a:solidFill>
            <a:schemeClr val="accent6"/>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nl-NL" sz="1400">
              <a:solidFill>
                <a:schemeClr val="tx1"/>
              </a:solidFill>
              <a:latin typeface="Montserrat" pitchFamily="2" charset="77"/>
            </a:endParaRPr>
          </a:p>
        </p:txBody>
      </p:sp>
    </p:spTree>
    <p:extLst>
      <p:ext uri="{BB962C8B-B14F-4D97-AF65-F5344CB8AC3E}">
        <p14:creationId xmlns:p14="http://schemas.microsoft.com/office/powerpoint/2010/main" val="228984091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ekst slide gecentreerd (blauw)">
    <p:spTree>
      <p:nvGrpSpPr>
        <p:cNvPr id="1" name=""/>
        <p:cNvGrpSpPr/>
        <p:nvPr/>
      </p:nvGrpSpPr>
      <p:grpSpPr>
        <a:xfrm>
          <a:off x="0" y="0"/>
          <a:ext cx="0" cy="0"/>
          <a:chOff x="0" y="0"/>
          <a:chExt cx="0" cy="0"/>
        </a:xfrm>
      </p:grpSpPr>
      <p:sp>
        <p:nvSpPr>
          <p:cNvPr id="6" name="Tijdelijke aanduiding voor titel 1"/>
          <p:cNvSpPr>
            <a:spLocks noGrp="1"/>
          </p:cNvSpPr>
          <p:nvPr>
            <p:ph type="title" hasCustomPrompt="1"/>
          </p:nvPr>
        </p:nvSpPr>
        <p:spPr>
          <a:xfrm>
            <a:off x="685800" y="897283"/>
            <a:ext cx="7804800" cy="662668"/>
          </a:xfrm>
          <a:prstGeom prst="rect">
            <a:avLst/>
          </a:prstGeom>
        </p:spPr>
        <p:txBody>
          <a:bodyPr vert="horz" lIns="91440" tIns="45720" rIns="91440" bIns="45720" rtlCol="0" anchor="ctr">
            <a:normAutofit/>
          </a:bodyPr>
          <a:lstStyle>
            <a:lvl1pPr algn="ctr">
              <a:defRPr sz="2550" b="1">
                <a:solidFill>
                  <a:srgbClr val="0C3641"/>
                </a:solidFill>
                <a:latin typeface="Montserrat" pitchFamily="2" charset="77"/>
                <a:ea typeface="Montserrat" pitchFamily="2" charset="77"/>
                <a:cs typeface="Calibri" charset="0"/>
              </a:defRPr>
            </a:lvl1pPr>
          </a:lstStyle>
          <a:p>
            <a:r>
              <a:rPr lang="nl-NL" dirty="0"/>
              <a:t>Titel slide</a:t>
            </a:r>
          </a:p>
        </p:txBody>
      </p:sp>
      <p:sp>
        <p:nvSpPr>
          <p:cNvPr id="10" name="Tijdelijke aanduiding voor tekst 9">
            <a:extLst>
              <a:ext uri="{FF2B5EF4-FFF2-40B4-BE49-F238E27FC236}">
                <a16:creationId xmlns:a16="http://schemas.microsoft.com/office/drawing/2014/main" id="{FAFDC515-546B-A245-81B3-66305929168B}"/>
              </a:ext>
            </a:extLst>
          </p:cNvPr>
          <p:cNvSpPr>
            <a:spLocks noGrp="1"/>
          </p:cNvSpPr>
          <p:nvPr>
            <p:ph type="body" sz="quarter" idx="10" hasCustomPrompt="1"/>
          </p:nvPr>
        </p:nvSpPr>
        <p:spPr>
          <a:xfrm>
            <a:off x="685800" y="377224"/>
            <a:ext cx="7804944" cy="519466"/>
          </a:xfrm>
          <a:prstGeom prst="rect">
            <a:avLst/>
          </a:prstGeom>
        </p:spPr>
        <p:txBody>
          <a:bodyPr anchor="ctr"/>
          <a:lstStyle>
            <a:lvl1pPr marL="0" indent="0" algn="ctr">
              <a:buNone/>
              <a:defRPr sz="1600" b="1">
                <a:solidFill>
                  <a:schemeClr val="accent1"/>
                </a:solidFill>
                <a:latin typeface="Montserrat" pitchFamily="2" charset="77"/>
              </a:defRPr>
            </a:lvl1pPr>
          </a:lstStyle>
          <a:p>
            <a:pPr lvl="0"/>
            <a:r>
              <a:rPr lang="nl-NL" dirty="0"/>
              <a:t>Thema slide</a:t>
            </a:r>
          </a:p>
        </p:txBody>
      </p:sp>
      <p:sp>
        <p:nvSpPr>
          <p:cNvPr id="4" name="Tijdelijke aanduiding voor tekst 2">
            <a:extLst>
              <a:ext uri="{FF2B5EF4-FFF2-40B4-BE49-F238E27FC236}">
                <a16:creationId xmlns:a16="http://schemas.microsoft.com/office/drawing/2014/main" id="{8A0EBFBB-5B3D-D14F-B0C1-5761A8C91EEE}"/>
              </a:ext>
            </a:extLst>
          </p:cNvPr>
          <p:cNvSpPr>
            <a:spLocks noGrp="1"/>
          </p:cNvSpPr>
          <p:nvPr>
            <p:ph type="body" sz="quarter" idx="11"/>
          </p:nvPr>
        </p:nvSpPr>
        <p:spPr>
          <a:xfrm>
            <a:off x="685800" y="1857389"/>
            <a:ext cx="7804800" cy="2978052"/>
          </a:xfrm>
          <a:prstGeom prst="rect">
            <a:avLst/>
          </a:prstGeom>
        </p:spPr>
        <p:txBody>
          <a:bodyPr/>
          <a:lstStyle>
            <a:lvl1pPr>
              <a:lnSpc>
                <a:spcPct val="150000"/>
              </a:lnSpc>
              <a:buClr>
                <a:schemeClr val="accent1"/>
              </a:buClr>
              <a:defRPr sz="1600">
                <a:latin typeface="Montserrat" pitchFamily="2" charset="77"/>
              </a:defRPr>
            </a:lvl1pPr>
            <a:lvl2pPr>
              <a:lnSpc>
                <a:spcPct val="150000"/>
              </a:lnSpc>
              <a:buClr>
                <a:schemeClr val="accent1"/>
              </a:buClr>
              <a:defRPr sz="1200">
                <a:latin typeface="Montserrat" pitchFamily="2" charset="77"/>
              </a:defRPr>
            </a:lvl2pPr>
          </a:lstStyle>
          <a:p>
            <a:pPr lvl="0"/>
            <a:r>
              <a:rPr lang="nl-NL"/>
              <a:t>Klikken om de tekststijl van het model te bewerken</a:t>
            </a:r>
          </a:p>
          <a:p>
            <a:pPr lvl="1"/>
            <a:r>
              <a:rPr lang="nl-NL"/>
              <a:t>Tweede niveau</a:t>
            </a:r>
          </a:p>
        </p:txBody>
      </p:sp>
    </p:spTree>
    <p:extLst>
      <p:ext uri="{BB962C8B-B14F-4D97-AF65-F5344CB8AC3E}">
        <p14:creationId xmlns:p14="http://schemas.microsoft.com/office/powerpoint/2010/main" val="14759489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ekst slide links uitgelijnd (blauw)">
    <p:spTree>
      <p:nvGrpSpPr>
        <p:cNvPr id="1" name=""/>
        <p:cNvGrpSpPr/>
        <p:nvPr/>
      </p:nvGrpSpPr>
      <p:grpSpPr>
        <a:xfrm>
          <a:off x="0" y="0"/>
          <a:ext cx="0" cy="0"/>
          <a:chOff x="0" y="0"/>
          <a:chExt cx="0" cy="0"/>
        </a:xfrm>
      </p:grpSpPr>
      <p:sp>
        <p:nvSpPr>
          <p:cNvPr id="6" name="Tijdelijke aanduiding voor titel 1"/>
          <p:cNvSpPr>
            <a:spLocks noGrp="1"/>
          </p:cNvSpPr>
          <p:nvPr>
            <p:ph type="title" hasCustomPrompt="1"/>
          </p:nvPr>
        </p:nvSpPr>
        <p:spPr>
          <a:xfrm>
            <a:off x="685800" y="897283"/>
            <a:ext cx="7804800" cy="662668"/>
          </a:xfrm>
          <a:prstGeom prst="rect">
            <a:avLst/>
          </a:prstGeom>
        </p:spPr>
        <p:txBody>
          <a:bodyPr vert="horz" lIns="91440" tIns="45720" rIns="91440" bIns="45720" rtlCol="0" anchor="ctr">
            <a:normAutofit/>
          </a:bodyPr>
          <a:lstStyle>
            <a:lvl1pPr algn="l">
              <a:defRPr sz="2550" b="1">
                <a:solidFill>
                  <a:srgbClr val="0C3641"/>
                </a:solidFill>
                <a:latin typeface="Montserrat" pitchFamily="2" charset="77"/>
                <a:ea typeface="Montserrat" pitchFamily="2" charset="77"/>
                <a:cs typeface="Calibri" charset="0"/>
              </a:defRPr>
            </a:lvl1pPr>
          </a:lstStyle>
          <a:p>
            <a:r>
              <a:rPr lang="nl-NL" dirty="0"/>
              <a:t>Titel slide</a:t>
            </a:r>
          </a:p>
        </p:txBody>
      </p:sp>
      <p:sp>
        <p:nvSpPr>
          <p:cNvPr id="10" name="Tijdelijke aanduiding voor tekst 9">
            <a:extLst>
              <a:ext uri="{FF2B5EF4-FFF2-40B4-BE49-F238E27FC236}">
                <a16:creationId xmlns:a16="http://schemas.microsoft.com/office/drawing/2014/main" id="{FAFDC515-546B-A245-81B3-66305929168B}"/>
              </a:ext>
            </a:extLst>
          </p:cNvPr>
          <p:cNvSpPr>
            <a:spLocks noGrp="1"/>
          </p:cNvSpPr>
          <p:nvPr>
            <p:ph type="body" sz="quarter" idx="10" hasCustomPrompt="1"/>
          </p:nvPr>
        </p:nvSpPr>
        <p:spPr>
          <a:xfrm>
            <a:off x="685800" y="377224"/>
            <a:ext cx="7804944" cy="519466"/>
          </a:xfrm>
          <a:prstGeom prst="rect">
            <a:avLst/>
          </a:prstGeom>
        </p:spPr>
        <p:txBody>
          <a:bodyPr anchor="ctr"/>
          <a:lstStyle>
            <a:lvl1pPr marL="0" indent="0" algn="l">
              <a:buNone/>
              <a:defRPr sz="1600" b="1">
                <a:solidFill>
                  <a:schemeClr val="accent1"/>
                </a:solidFill>
                <a:latin typeface="Montserrat" pitchFamily="2" charset="77"/>
              </a:defRPr>
            </a:lvl1pPr>
          </a:lstStyle>
          <a:p>
            <a:pPr lvl="0"/>
            <a:r>
              <a:rPr lang="nl-NL" dirty="0"/>
              <a:t>Thema slide</a:t>
            </a:r>
          </a:p>
        </p:txBody>
      </p:sp>
      <p:sp>
        <p:nvSpPr>
          <p:cNvPr id="5" name="Tijdelijke aanduiding voor tekst 2">
            <a:extLst>
              <a:ext uri="{FF2B5EF4-FFF2-40B4-BE49-F238E27FC236}">
                <a16:creationId xmlns:a16="http://schemas.microsoft.com/office/drawing/2014/main" id="{AD1601A0-1478-7248-B20E-5CE0B79C640B}"/>
              </a:ext>
            </a:extLst>
          </p:cNvPr>
          <p:cNvSpPr>
            <a:spLocks noGrp="1"/>
          </p:cNvSpPr>
          <p:nvPr>
            <p:ph type="body" sz="quarter" idx="11"/>
          </p:nvPr>
        </p:nvSpPr>
        <p:spPr>
          <a:xfrm>
            <a:off x="685800" y="1857389"/>
            <a:ext cx="7804800" cy="2978052"/>
          </a:xfrm>
          <a:prstGeom prst="rect">
            <a:avLst/>
          </a:prstGeom>
        </p:spPr>
        <p:txBody>
          <a:bodyPr/>
          <a:lstStyle>
            <a:lvl1pPr>
              <a:lnSpc>
                <a:spcPct val="150000"/>
              </a:lnSpc>
              <a:buClr>
                <a:schemeClr val="accent1"/>
              </a:buClr>
              <a:defRPr sz="1600">
                <a:latin typeface="Montserrat" pitchFamily="2" charset="77"/>
              </a:defRPr>
            </a:lvl1pPr>
            <a:lvl2pPr>
              <a:lnSpc>
                <a:spcPct val="150000"/>
              </a:lnSpc>
              <a:buClr>
                <a:schemeClr val="accent1"/>
              </a:buClr>
              <a:defRPr sz="1200">
                <a:latin typeface="Montserrat" pitchFamily="2" charset="77"/>
              </a:defRPr>
            </a:lvl2pPr>
          </a:lstStyle>
          <a:p>
            <a:pPr lvl="0"/>
            <a:r>
              <a:rPr lang="nl-NL"/>
              <a:t>Klikken om de tekststijl van het model te bewerken</a:t>
            </a:r>
          </a:p>
          <a:p>
            <a:pPr lvl="1"/>
            <a:r>
              <a:rPr lang="nl-NL"/>
              <a:t>Tweede niveau</a:t>
            </a:r>
          </a:p>
        </p:txBody>
      </p:sp>
    </p:spTree>
    <p:extLst>
      <p:ext uri="{BB962C8B-B14F-4D97-AF65-F5344CB8AC3E}">
        <p14:creationId xmlns:p14="http://schemas.microsoft.com/office/powerpoint/2010/main" val="8985307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el-slide gecentreerd groen">
    <p:spTree>
      <p:nvGrpSpPr>
        <p:cNvPr id="1" name=""/>
        <p:cNvGrpSpPr/>
        <p:nvPr/>
      </p:nvGrpSpPr>
      <p:grpSpPr>
        <a:xfrm>
          <a:off x="0" y="0"/>
          <a:ext cx="0" cy="0"/>
          <a:chOff x="0" y="0"/>
          <a:chExt cx="0" cy="0"/>
        </a:xfrm>
      </p:grpSpPr>
      <p:sp>
        <p:nvSpPr>
          <p:cNvPr id="4" name="Rechthoek 25">
            <a:extLst>
              <a:ext uri="{FF2B5EF4-FFF2-40B4-BE49-F238E27FC236}">
                <a16:creationId xmlns:a16="http://schemas.microsoft.com/office/drawing/2014/main" id="{A9C9E576-919A-985D-32BD-0F5657552074}"/>
              </a:ext>
            </a:extLst>
          </p:cNvPr>
          <p:cNvSpPr/>
          <p:nvPr/>
        </p:nvSpPr>
        <p:spPr>
          <a:xfrm flipV="1">
            <a:off x="-1" y="-392"/>
            <a:ext cx="5948855" cy="5717008"/>
          </a:xfrm>
          <a:custGeom>
            <a:avLst/>
            <a:gdLst>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1735810 w 10375754"/>
              <a:gd name="connsiteY0" fmla="*/ 16329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735810 w 10375754"/>
              <a:gd name="connsiteY4" fmla="*/ 16329 h 10303329"/>
              <a:gd name="connsiteX0" fmla="*/ 15498 w 10375754"/>
              <a:gd name="connsiteY0" fmla="*/ 831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5498 w 10375754"/>
              <a:gd name="connsiteY4" fmla="*/ 831 h 10303329"/>
              <a:gd name="connsiteX0" fmla="*/ 15498 w 10375754"/>
              <a:gd name="connsiteY0" fmla="*/ 3 h 10302501"/>
              <a:gd name="connsiteX1" fmla="*/ 1514784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0375754"/>
              <a:gd name="connsiteY0" fmla="*/ 3 h 10302501"/>
              <a:gd name="connsiteX1" fmla="*/ 2675926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18750 h 10321248"/>
              <a:gd name="connsiteX1" fmla="*/ 2029092 w 14265582"/>
              <a:gd name="connsiteY1" fmla="*/ 0 h 10321248"/>
              <a:gd name="connsiteX2" fmla="*/ 14265582 w 14265582"/>
              <a:gd name="connsiteY2" fmla="*/ 10321248 h 10321248"/>
              <a:gd name="connsiteX3" fmla="*/ 0 w 14265582"/>
              <a:gd name="connsiteY3" fmla="*/ 10305750 h 10321248"/>
              <a:gd name="connsiteX4" fmla="*/ 15498 w 14265582"/>
              <a:gd name="connsiteY4" fmla="*/ 18750 h 10321248"/>
              <a:gd name="connsiteX0" fmla="*/ 15498 w 11959704"/>
              <a:gd name="connsiteY0" fmla="*/ 18750 h 10305751"/>
              <a:gd name="connsiteX1" fmla="*/ 2029092 w 11959704"/>
              <a:gd name="connsiteY1" fmla="*/ 0 h 10305751"/>
              <a:gd name="connsiteX2" fmla="*/ 11959704 w 11959704"/>
              <a:gd name="connsiteY2" fmla="*/ 10303329 h 10305751"/>
              <a:gd name="connsiteX3" fmla="*/ 0 w 11959704"/>
              <a:gd name="connsiteY3" fmla="*/ 10305750 h 10305751"/>
              <a:gd name="connsiteX4" fmla="*/ 15498 w 11959704"/>
              <a:gd name="connsiteY4" fmla="*/ 18750 h 10305751"/>
              <a:gd name="connsiteX0" fmla="*/ 15498 w 11959704"/>
              <a:gd name="connsiteY0" fmla="*/ 18750 h 10305749"/>
              <a:gd name="connsiteX1" fmla="*/ 2029092 w 11959704"/>
              <a:gd name="connsiteY1" fmla="*/ 0 h 10305749"/>
              <a:gd name="connsiteX2" fmla="*/ 11959704 w 11959704"/>
              <a:gd name="connsiteY2" fmla="*/ 10303330 h 10305749"/>
              <a:gd name="connsiteX3" fmla="*/ 0 w 11959704"/>
              <a:gd name="connsiteY3" fmla="*/ 10305750 h 10305749"/>
              <a:gd name="connsiteX4" fmla="*/ 15498 w 11959704"/>
              <a:gd name="connsiteY4" fmla="*/ 18750 h 10305749"/>
              <a:gd name="connsiteX0" fmla="*/ 15498 w 11897710"/>
              <a:gd name="connsiteY0" fmla="*/ 18750 h 10321957"/>
              <a:gd name="connsiteX1" fmla="*/ 2029092 w 11897710"/>
              <a:gd name="connsiteY1" fmla="*/ 0 h 10321957"/>
              <a:gd name="connsiteX2" fmla="*/ 11897710 w 11897710"/>
              <a:gd name="connsiteY2" fmla="*/ 10321957 h 10321957"/>
              <a:gd name="connsiteX3" fmla="*/ 0 w 11897710"/>
              <a:gd name="connsiteY3" fmla="*/ 10305750 h 10321957"/>
              <a:gd name="connsiteX4" fmla="*/ 15498 w 11897710"/>
              <a:gd name="connsiteY4" fmla="*/ 18750 h 10321957"/>
              <a:gd name="connsiteX0" fmla="*/ 15498 w 11897710"/>
              <a:gd name="connsiteY0" fmla="*/ 18750 h 10321957"/>
              <a:gd name="connsiteX1" fmla="*/ 2029092 w 11897710"/>
              <a:gd name="connsiteY1" fmla="*/ 0 h 10321957"/>
              <a:gd name="connsiteX2" fmla="*/ 11897710 w 11897710"/>
              <a:gd name="connsiteY2" fmla="*/ 10321957 h 10321957"/>
              <a:gd name="connsiteX3" fmla="*/ 0 w 11897710"/>
              <a:gd name="connsiteY3" fmla="*/ 10305750 h 10321957"/>
              <a:gd name="connsiteX4" fmla="*/ 15498 w 11897710"/>
              <a:gd name="connsiteY4" fmla="*/ 18750 h 10321957"/>
              <a:gd name="connsiteX0" fmla="*/ 15498 w 11897710"/>
              <a:gd name="connsiteY0" fmla="*/ 42993 h 10346200"/>
              <a:gd name="connsiteX1" fmla="*/ 2728340 w 11897710"/>
              <a:gd name="connsiteY1" fmla="*/ 0 h 10346200"/>
              <a:gd name="connsiteX2" fmla="*/ 11897710 w 11897710"/>
              <a:gd name="connsiteY2" fmla="*/ 10346200 h 10346200"/>
              <a:gd name="connsiteX3" fmla="*/ 0 w 11897710"/>
              <a:gd name="connsiteY3" fmla="*/ 10329993 h 10346200"/>
              <a:gd name="connsiteX4" fmla="*/ 15498 w 11897710"/>
              <a:gd name="connsiteY4" fmla="*/ 42993 h 10346200"/>
              <a:gd name="connsiteX0" fmla="*/ 15498 w 11897710"/>
              <a:gd name="connsiteY0" fmla="*/ 42993 h 10346200"/>
              <a:gd name="connsiteX1" fmla="*/ 2728340 w 11897710"/>
              <a:gd name="connsiteY1" fmla="*/ 0 h 10346200"/>
              <a:gd name="connsiteX2" fmla="*/ 11897710 w 11897710"/>
              <a:gd name="connsiteY2" fmla="*/ 10346200 h 10346200"/>
              <a:gd name="connsiteX3" fmla="*/ 0 w 11897710"/>
              <a:gd name="connsiteY3" fmla="*/ 10329993 h 10346200"/>
              <a:gd name="connsiteX4" fmla="*/ 15498 w 11897710"/>
              <a:gd name="connsiteY4" fmla="*/ 42993 h 10346200"/>
              <a:gd name="connsiteX0" fmla="*/ 15498 w 11897710"/>
              <a:gd name="connsiteY0" fmla="*/ 3743 h 10306950"/>
              <a:gd name="connsiteX1" fmla="*/ 2887998 w 11897710"/>
              <a:gd name="connsiteY1" fmla="*/ 0 h 10306950"/>
              <a:gd name="connsiteX2" fmla="*/ 11897710 w 11897710"/>
              <a:gd name="connsiteY2" fmla="*/ 10306950 h 10306950"/>
              <a:gd name="connsiteX3" fmla="*/ 0 w 11897710"/>
              <a:gd name="connsiteY3" fmla="*/ 10290743 h 10306950"/>
              <a:gd name="connsiteX4" fmla="*/ 15498 w 11897710"/>
              <a:gd name="connsiteY4" fmla="*/ 3743 h 10306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97710" h="10306950">
                <a:moveTo>
                  <a:pt x="15498" y="3743"/>
                </a:moveTo>
                <a:lnTo>
                  <a:pt x="2887998" y="0"/>
                </a:lnTo>
                <a:cubicBezTo>
                  <a:pt x="-1954136" y="10041075"/>
                  <a:pt x="7886812" y="4715399"/>
                  <a:pt x="11897710" y="10306950"/>
                </a:cubicBezTo>
                <a:lnTo>
                  <a:pt x="0" y="10290743"/>
                </a:lnTo>
                <a:lnTo>
                  <a:pt x="15498" y="3743"/>
                </a:lnTo>
                <a:close/>
              </a:path>
            </a:pathLst>
          </a:custGeom>
          <a:solidFill>
            <a:schemeClr val="accent5"/>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nl-NL" sz="1400">
              <a:solidFill>
                <a:schemeClr val="tx1"/>
              </a:solidFill>
              <a:latin typeface="Montserrat" pitchFamily="2" charset="77"/>
            </a:endParaRPr>
          </a:p>
        </p:txBody>
      </p:sp>
      <p:sp>
        <p:nvSpPr>
          <p:cNvPr id="6" name="Tijdelijke aanduiding voor titel 1"/>
          <p:cNvSpPr>
            <a:spLocks noGrp="1"/>
          </p:cNvSpPr>
          <p:nvPr>
            <p:ph type="title" hasCustomPrompt="1"/>
          </p:nvPr>
        </p:nvSpPr>
        <p:spPr>
          <a:xfrm>
            <a:off x="685800" y="1192962"/>
            <a:ext cx="7918648" cy="3338153"/>
          </a:xfrm>
          <a:prstGeom prst="rect">
            <a:avLst/>
          </a:prstGeom>
        </p:spPr>
        <p:txBody>
          <a:bodyPr vert="horz" lIns="91440" tIns="45720" rIns="91440" bIns="45720" rtlCol="0" anchor="ctr">
            <a:normAutofit/>
          </a:bodyPr>
          <a:lstStyle>
            <a:lvl1pPr algn="ctr">
              <a:defRPr sz="3350" b="1">
                <a:solidFill>
                  <a:srgbClr val="374751"/>
                </a:solidFill>
                <a:latin typeface="Montserrat" pitchFamily="2" charset="77"/>
                <a:ea typeface="Montserrat" pitchFamily="2" charset="77"/>
                <a:cs typeface="Calibri" charset="0"/>
              </a:defRPr>
            </a:lvl1pPr>
          </a:lstStyle>
          <a:p>
            <a:r>
              <a:rPr lang="nl-NL" dirty="0"/>
              <a:t>Titel slide</a:t>
            </a:r>
          </a:p>
        </p:txBody>
      </p:sp>
      <p:sp>
        <p:nvSpPr>
          <p:cNvPr id="2" name="Rechthoek 25">
            <a:extLst>
              <a:ext uri="{FF2B5EF4-FFF2-40B4-BE49-F238E27FC236}">
                <a16:creationId xmlns:a16="http://schemas.microsoft.com/office/drawing/2014/main" id="{FB1D8924-E916-7EE4-8655-4B384FCD0C19}"/>
              </a:ext>
            </a:extLst>
          </p:cNvPr>
          <p:cNvSpPr/>
          <p:nvPr userDrawn="1"/>
        </p:nvSpPr>
        <p:spPr>
          <a:xfrm flipV="1">
            <a:off x="-1" y="-392"/>
            <a:ext cx="5948855" cy="5717008"/>
          </a:xfrm>
          <a:custGeom>
            <a:avLst/>
            <a:gdLst>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1735810 w 10375754"/>
              <a:gd name="connsiteY0" fmla="*/ 16329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735810 w 10375754"/>
              <a:gd name="connsiteY4" fmla="*/ 16329 h 10303329"/>
              <a:gd name="connsiteX0" fmla="*/ 15498 w 10375754"/>
              <a:gd name="connsiteY0" fmla="*/ 831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5498 w 10375754"/>
              <a:gd name="connsiteY4" fmla="*/ 831 h 10303329"/>
              <a:gd name="connsiteX0" fmla="*/ 15498 w 10375754"/>
              <a:gd name="connsiteY0" fmla="*/ 3 h 10302501"/>
              <a:gd name="connsiteX1" fmla="*/ 1514784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0375754"/>
              <a:gd name="connsiteY0" fmla="*/ 3 h 10302501"/>
              <a:gd name="connsiteX1" fmla="*/ 2675926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18750 h 10321248"/>
              <a:gd name="connsiteX1" fmla="*/ 2029092 w 14265582"/>
              <a:gd name="connsiteY1" fmla="*/ 0 h 10321248"/>
              <a:gd name="connsiteX2" fmla="*/ 14265582 w 14265582"/>
              <a:gd name="connsiteY2" fmla="*/ 10321248 h 10321248"/>
              <a:gd name="connsiteX3" fmla="*/ 0 w 14265582"/>
              <a:gd name="connsiteY3" fmla="*/ 10305750 h 10321248"/>
              <a:gd name="connsiteX4" fmla="*/ 15498 w 14265582"/>
              <a:gd name="connsiteY4" fmla="*/ 18750 h 10321248"/>
              <a:gd name="connsiteX0" fmla="*/ 15498 w 11959704"/>
              <a:gd name="connsiteY0" fmla="*/ 18750 h 10305751"/>
              <a:gd name="connsiteX1" fmla="*/ 2029092 w 11959704"/>
              <a:gd name="connsiteY1" fmla="*/ 0 h 10305751"/>
              <a:gd name="connsiteX2" fmla="*/ 11959704 w 11959704"/>
              <a:gd name="connsiteY2" fmla="*/ 10303329 h 10305751"/>
              <a:gd name="connsiteX3" fmla="*/ 0 w 11959704"/>
              <a:gd name="connsiteY3" fmla="*/ 10305750 h 10305751"/>
              <a:gd name="connsiteX4" fmla="*/ 15498 w 11959704"/>
              <a:gd name="connsiteY4" fmla="*/ 18750 h 10305751"/>
              <a:gd name="connsiteX0" fmla="*/ 15498 w 11959704"/>
              <a:gd name="connsiteY0" fmla="*/ 18750 h 10305749"/>
              <a:gd name="connsiteX1" fmla="*/ 2029092 w 11959704"/>
              <a:gd name="connsiteY1" fmla="*/ 0 h 10305749"/>
              <a:gd name="connsiteX2" fmla="*/ 11959704 w 11959704"/>
              <a:gd name="connsiteY2" fmla="*/ 10303330 h 10305749"/>
              <a:gd name="connsiteX3" fmla="*/ 0 w 11959704"/>
              <a:gd name="connsiteY3" fmla="*/ 10305750 h 10305749"/>
              <a:gd name="connsiteX4" fmla="*/ 15498 w 11959704"/>
              <a:gd name="connsiteY4" fmla="*/ 18750 h 10305749"/>
              <a:gd name="connsiteX0" fmla="*/ 15498 w 11897710"/>
              <a:gd name="connsiteY0" fmla="*/ 18750 h 10321957"/>
              <a:gd name="connsiteX1" fmla="*/ 2029092 w 11897710"/>
              <a:gd name="connsiteY1" fmla="*/ 0 h 10321957"/>
              <a:gd name="connsiteX2" fmla="*/ 11897710 w 11897710"/>
              <a:gd name="connsiteY2" fmla="*/ 10321957 h 10321957"/>
              <a:gd name="connsiteX3" fmla="*/ 0 w 11897710"/>
              <a:gd name="connsiteY3" fmla="*/ 10305750 h 10321957"/>
              <a:gd name="connsiteX4" fmla="*/ 15498 w 11897710"/>
              <a:gd name="connsiteY4" fmla="*/ 18750 h 10321957"/>
              <a:gd name="connsiteX0" fmla="*/ 15498 w 11897710"/>
              <a:gd name="connsiteY0" fmla="*/ 18750 h 10321957"/>
              <a:gd name="connsiteX1" fmla="*/ 2029092 w 11897710"/>
              <a:gd name="connsiteY1" fmla="*/ 0 h 10321957"/>
              <a:gd name="connsiteX2" fmla="*/ 11897710 w 11897710"/>
              <a:gd name="connsiteY2" fmla="*/ 10321957 h 10321957"/>
              <a:gd name="connsiteX3" fmla="*/ 0 w 11897710"/>
              <a:gd name="connsiteY3" fmla="*/ 10305750 h 10321957"/>
              <a:gd name="connsiteX4" fmla="*/ 15498 w 11897710"/>
              <a:gd name="connsiteY4" fmla="*/ 18750 h 10321957"/>
              <a:gd name="connsiteX0" fmla="*/ 15498 w 11897710"/>
              <a:gd name="connsiteY0" fmla="*/ 42993 h 10346200"/>
              <a:gd name="connsiteX1" fmla="*/ 2728340 w 11897710"/>
              <a:gd name="connsiteY1" fmla="*/ 0 h 10346200"/>
              <a:gd name="connsiteX2" fmla="*/ 11897710 w 11897710"/>
              <a:gd name="connsiteY2" fmla="*/ 10346200 h 10346200"/>
              <a:gd name="connsiteX3" fmla="*/ 0 w 11897710"/>
              <a:gd name="connsiteY3" fmla="*/ 10329993 h 10346200"/>
              <a:gd name="connsiteX4" fmla="*/ 15498 w 11897710"/>
              <a:gd name="connsiteY4" fmla="*/ 42993 h 10346200"/>
              <a:gd name="connsiteX0" fmla="*/ 15498 w 11897710"/>
              <a:gd name="connsiteY0" fmla="*/ 42993 h 10346200"/>
              <a:gd name="connsiteX1" fmla="*/ 2728340 w 11897710"/>
              <a:gd name="connsiteY1" fmla="*/ 0 h 10346200"/>
              <a:gd name="connsiteX2" fmla="*/ 11897710 w 11897710"/>
              <a:gd name="connsiteY2" fmla="*/ 10346200 h 10346200"/>
              <a:gd name="connsiteX3" fmla="*/ 0 w 11897710"/>
              <a:gd name="connsiteY3" fmla="*/ 10329993 h 10346200"/>
              <a:gd name="connsiteX4" fmla="*/ 15498 w 11897710"/>
              <a:gd name="connsiteY4" fmla="*/ 42993 h 10346200"/>
              <a:gd name="connsiteX0" fmla="*/ 15498 w 11897710"/>
              <a:gd name="connsiteY0" fmla="*/ 3743 h 10306950"/>
              <a:gd name="connsiteX1" fmla="*/ 2887998 w 11897710"/>
              <a:gd name="connsiteY1" fmla="*/ 0 h 10306950"/>
              <a:gd name="connsiteX2" fmla="*/ 11897710 w 11897710"/>
              <a:gd name="connsiteY2" fmla="*/ 10306950 h 10306950"/>
              <a:gd name="connsiteX3" fmla="*/ 0 w 11897710"/>
              <a:gd name="connsiteY3" fmla="*/ 10290743 h 10306950"/>
              <a:gd name="connsiteX4" fmla="*/ 15498 w 11897710"/>
              <a:gd name="connsiteY4" fmla="*/ 3743 h 10306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97710" h="10306950">
                <a:moveTo>
                  <a:pt x="15498" y="3743"/>
                </a:moveTo>
                <a:lnTo>
                  <a:pt x="2887998" y="0"/>
                </a:lnTo>
                <a:cubicBezTo>
                  <a:pt x="-1954136" y="10041075"/>
                  <a:pt x="7886812" y="4715399"/>
                  <a:pt x="11897710" y="10306950"/>
                </a:cubicBezTo>
                <a:lnTo>
                  <a:pt x="0" y="10290743"/>
                </a:lnTo>
                <a:lnTo>
                  <a:pt x="15498" y="3743"/>
                </a:lnTo>
                <a:close/>
              </a:path>
            </a:pathLst>
          </a:custGeom>
          <a:solidFill>
            <a:schemeClr val="accent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nl-NL" sz="1400">
              <a:solidFill>
                <a:schemeClr val="tx1"/>
              </a:solidFill>
              <a:latin typeface="Montserrat" pitchFamily="2" charset="77"/>
            </a:endParaRPr>
          </a:p>
        </p:txBody>
      </p:sp>
      <p:pic>
        <p:nvPicPr>
          <p:cNvPr id="7" name="Afbeelding 6">
            <a:extLst>
              <a:ext uri="{FF2B5EF4-FFF2-40B4-BE49-F238E27FC236}">
                <a16:creationId xmlns:a16="http://schemas.microsoft.com/office/drawing/2014/main" id="{3BC1155B-211D-D71E-E9CF-1CB67425E31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74649" y="4874418"/>
            <a:ext cx="914400" cy="528506"/>
          </a:xfrm>
          <a:prstGeom prst="rect">
            <a:avLst/>
          </a:prstGeom>
        </p:spPr>
      </p:pic>
    </p:spTree>
    <p:extLst>
      <p:ext uri="{BB962C8B-B14F-4D97-AF65-F5344CB8AC3E}">
        <p14:creationId xmlns:p14="http://schemas.microsoft.com/office/powerpoint/2010/main" val="200451373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ekst slide gecentreerd (groen)">
    <p:spTree>
      <p:nvGrpSpPr>
        <p:cNvPr id="1" name=""/>
        <p:cNvGrpSpPr/>
        <p:nvPr/>
      </p:nvGrpSpPr>
      <p:grpSpPr>
        <a:xfrm>
          <a:off x="0" y="0"/>
          <a:ext cx="0" cy="0"/>
          <a:chOff x="0" y="0"/>
          <a:chExt cx="0" cy="0"/>
        </a:xfrm>
      </p:grpSpPr>
      <p:sp>
        <p:nvSpPr>
          <p:cNvPr id="6" name="Tijdelijke aanduiding voor titel 1"/>
          <p:cNvSpPr>
            <a:spLocks noGrp="1"/>
          </p:cNvSpPr>
          <p:nvPr>
            <p:ph type="title" hasCustomPrompt="1"/>
          </p:nvPr>
        </p:nvSpPr>
        <p:spPr>
          <a:xfrm>
            <a:off x="685800" y="897283"/>
            <a:ext cx="7804800" cy="662668"/>
          </a:xfrm>
          <a:prstGeom prst="rect">
            <a:avLst/>
          </a:prstGeom>
        </p:spPr>
        <p:txBody>
          <a:bodyPr vert="horz" lIns="91440" tIns="45720" rIns="91440" bIns="45720" rtlCol="0" anchor="ctr">
            <a:normAutofit/>
          </a:bodyPr>
          <a:lstStyle>
            <a:lvl1pPr algn="ctr">
              <a:defRPr sz="2550" b="1">
                <a:solidFill>
                  <a:srgbClr val="0C3641"/>
                </a:solidFill>
                <a:latin typeface="Montserrat" pitchFamily="2" charset="77"/>
                <a:ea typeface="Montserrat" pitchFamily="2" charset="77"/>
                <a:cs typeface="Calibri" charset="0"/>
              </a:defRPr>
            </a:lvl1pPr>
          </a:lstStyle>
          <a:p>
            <a:r>
              <a:rPr lang="nl-NL" dirty="0"/>
              <a:t>Titel slide</a:t>
            </a:r>
          </a:p>
        </p:txBody>
      </p:sp>
      <p:sp>
        <p:nvSpPr>
          <p:cNvPr id="10" name="Tijdelijke aanduiding voor tekst 9">
            <a:extLst>
              <a:ext uri="{FF2B5EF4-FFF2-40B4-BE49-F238E27FC236}">
                <a16:creationId xmlns:a16="http://schemas.microsoft.com/office/drawing/2014/main" id="{FAFDC515-546B-A245-81B3-66305929168B}"/>
              </a:ext>
            </a:extLst>
          </p:cNvPr>
          <p:cNvSpPr>
            <a:spLocks noGrp="1"/>
          </p:cNvSpPr>
          <p:nvPr>
            <p:ph type="body" sz="quarter" idx="10" hasCustomPrompt="1"/>
          </p:nvPr>
        </p:nvSpPr>
        <p:spPr>
          <a:xfrm>
            <a:off x="685800" y="377224"/>
            <a:ext cx="7804944" cy="519466"/>
          </a:xfrm>
          <a:prstGeom prst="rect">
            <a:avLst/>
          </a:prstGeom>
        </p:spPr>
        <p:txBody>
          <a:bodyPr anchor="ctr"/>
          <a:lstStyle>
            <a:lvl1pPr marL="0" indent="0" algn="ctr">
              <a:buNone/>
              <a:defRPr sz="1600" b="1">
                <a:solidFill>
                  <a:schemeClr val="accent2"/>
                </a:solidFill>
                <a:latin typeface="Montserrat" pitchFamily="2" charset="77"/>
              </a:defRPr>
            </a:lvl1pPr>
          </a:lstStyle>
          <a:p>
            <a:pPr lvl="0"/>
            <a:r>
              <a:rPr lang="nl-NL" dirty="0"/>
              <a:t>Thema slide</a:t>
            </a:r>
          </a:p>
        </p:txBody>
      </p:sp>
      <p:sp>
        <p:nvSpPr>
          <p:cNvPr id="4" name="Tijdelijke aanduiding voor tekst 2">
            <a:extLst>
              <a:ext uri="{FF2B5EF4-FFF2-40B4-BE49-F238E27FC236}">
                <a16:creationId xmlns:a16="http://schemas.microsoft.com/office/drawing/2014/main" id="{8A0EBFBB-5B3D-D14F-B0C1-5761A8C91EEE}"/>
              </a:ext>
            </a:extLst>
          </p:cNvPr>
          <p:cNvSpPr>
            <a:spLocks noGrp="1"/>
          </p:cNvSpPr>
          <p:nvPr>
            <p:ph type="body" sz="quarter" idx="11"/>
          </p:nvPr>
        </p:nvSpPr>
        <p:spPr>
          <a:xfrm>
            <a:off x="685800" y="1857389"/>
            <a:ext cx="7804800" cy="2978052"/>
          </a:xfrm>
          <a:prstGeom prst="rect">
            <a:avLst/>
          </a:prstGeom>
        </p:spPr>
        <p:txBody>
          <a:bodyPr/>
          <a:lstStyle>
            <a:lvl1pPr>
              <a:lnSpc>
                <a:spcPct val="150000"/>
              </a:lnSpc>
              <a:buClr>
                <a:schemeClr val="accent2"/>
              </a:buClr>
              <a:defRPr sz="1600">
                <a:latin typeface="Montserrat" pitchFamily="2" charset="77"/>
              </a:defRPr>
            </a:lvl1pPr>
            <a:lvl2pPr>
              <a:lnSpc>
                <a:spcPct val="150000"/>
              </a:lnSpc>
              <a:buClr>
                <a:schemeClr val="accent2"/>
              </a:buClr>
              <a:defRPr sz="1200">
                <a:latin typeface="Montserrat" pitchFamily="2" charset="77"/>
              </a:defRPr>
            </a:lvl2pPr>
          </a:lstStyle>
          <a:p>
            <a:pPr lvl="0"/>
            <a:r>
              <a:rPr lang="nl-NL" dirty="0"/>
              <a:t>Klikken om de tekststijl van het model te bewerken</a:t>
            </a:r>
          </a:p>
          <a:p>
            <a:pPr lvl="1"/>
            <a:r>
              <a:rPr lang="nl-NL" dirty="0"/>
              <a:t>Tweede niveau</a:t>
            </a:r>
          </a:p>
        </p:txBody>
      </p:sp>
      <p:pic>
        <p:nvPicPr>
          <p:cNvPr id="2" name="Afbeelding 1">
            <a:extLst>
              <a:ext uri="{FF2B5EF4-FFF2-40B4-BE49-F238E27FC236}">
                <a16:creationId xmlns:a16="http://schemas.microsoft.com/office/drawing/2014/main" id="{DC241337-BE86-66C6-8204-3C9F7CC6520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74649" y="4874418"/>
            <a:ext cx="914400" cy="528506"/>
          </a:xfrm>
          <a:prstGeom prst="rect">
            <a:avLst/>
          </a:prstGeom>
        </p:spPr>
      </p:pic>
    </p:spTree>
    <p:extLst>
      <p:ext uri="{BB962C8B-B14F-4D97-AF65-F5344CB8AC3E}">
        <p14:creationId xmlns:p14="http://schemas.microsoft.com/office/powerpoint/2010/main" val="391475608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ekst slide links uitgelijnd (groen)">
    <p:spTree>
      <p:nvGrpSpPr>
        <p:cNvPr id="1" name=""/>
        <p:cNvGrpSpPr/>
        <p:nvPr/>
      </p:nvGrpSpPr>
      <p:grpSpPr>
        <a:xfrm>
          <a:off x="0" y="0"/>
          <a:ext cx="0" cy="0"/>
          <a:chOff x="0" y="0"/>
          <a:chExt cx="0" cy="0"/>
        </a:xfrm>
      </p:grpSpPr>
      <p:sp>
        <p:nvSpPr>
          <p:cNvPr id="6" name="Tijdelijke aanduiding voor titel 1"/>
          <p:cNvSpPr>
            <a:spLocks noGrp="1"/>
          </p:cNvSpPr>
          <p:nvPr>
            <p:ph type="title" hasCustomPrompt="1"/>
          </p:nvPr>
        </p:nvSpPr>
        <p:spPr>
          <a:xfrm>
            <a:off x="685800" y="897283"/>
            <a:ext cx="7804800" cy="662668"/>
          </a:xfrm>
          <a:prstGeom prst="rect">
            <a:avLst/>
          </a:prstGeom>
        </p:spPr>
        <p:txBody>
          <a:bodyPr vert="horz" lIns="91440" tIns="45720" rIns="91440" bIns="45720" rtlCol="0" anchor="ctr">
            <a:normAutofit/>
          </a:bodyPr>
          <a:lstStyle>
            <a:lvl1pPr algn="l">
              <a:defRPr sz="2550" b="1">
                <a:solidFill>
                  <a:srgbClr val="0C3641"/>
                </a:solidFill>
                <a:latin typeface="Montserrat" pitchFamily="2" charset="77"/>
                <a:ea typeface="Montserrat" pitchFamily="2" charset="77"/>
                <a:cs typeface="Calibri" charset="0"/>
              </a:defRPr>
            </a:lvl1pPr>
          </a:lstStyle>
          <a:p>
            <a:r>
              <a:rPr lang="nl-NL" dirty="0"/>
              <a:t>Titel slide</a:t>
            </a:r>
          </a:p>
        </p:txBody>
      </p:sp>
      <p:sp>
        <p:nvSpPr>
          <p:cNvPr id="10" name="Tijdelijke aanduiding voor tekst 9">
            <a:extLst>
              <a:ext uri="{FF2B5EF4-FFF2-40B4-BE49-F238E27FC236}">
                <a16:creationId xmlns:a16="http://schemas.microsoft.com/office/drawing/2014/main" id="{FAFDC515-546B-A245-81B3-66305929168B}"/>
              </a:ext>
            </a:extLst>
          </p:cNvPr>
          <p:cNvSpPr>
            <a:spLocks noGrp="1"/>
          </p:cNvSpPr>
          <p:nvPr>
            <p:ph type="body" sz="quarter" idx="10" hasCustomPrompt="1"/>
          </p:nvPr>
        </p:nvSpPr>
        <p:spPr>
          <a:xfrm>
            <a:off x="685800" y="377224"/>
            <a:ext cx="7804944" cy="519466"/>
          </a:xfrm>
          <a:prstGeom prst="rect">
            <a:avLst/>
          </a:prstGeom>
        </p:spPr>
        <p:txBody>
          <a:bodyPr anchor="ctr"/>
          <a:lstStyle>
            <a:lvl1pPr marL="0" indent="0" algn="l">
              <a:buNone/>
              <a:defRPr sz="1600" b="1">
                <a:solidFill>
                  <a:schemeClr val="accent2"/>
                </a:solidFill>
                <a:latin typeface="Montserrat" pitchFamily="2" charset="77"/>
              </a:defRPr>
            </a:lvl1pPr>
          </a:lstStyle>
          <a:p>
            <a:pPr lvl="0"/>
            <a:r>
              <a:rPr lang="nl-NL" dirty="0"/>
              <a:t>Thema slide</a:t>
            </a:r>
          </a:p>
        </p:txBody>
      </p:sp>
      <p:sp>
        <p:nvSpPr>
          <p:cNvPr id="5" name="Tijdelijke aanduiding voor tekst 2">
            <a:extLst>
              <a:ext uri="{FF2B5EF4-FFF2-40B4-BE49-F238E27FC236}">
                <a16:creationId xmlns:a16="http://schemas.microsoft.com/office/drawing/2014/main" id="{AD1601A0-1478-7248-B20E-5CE0B79C640B}"/>
              </a:ext>
            </a:extLst>
          </p:cNvPr>
          <p:cNvSpPr>
            <a:spLocks noGrp="1"/>
          </p:cNvSpPr>
          <p:nvPr>
            <p:ph type="body" sz="quarter" idx="11"/>
          </p:nvPr>
        </p:nvSpPr>
        <p:spPr>
          <a:xfrm>
            <a:off x="685800" y="1857389"/>
            <a:ext cx="7804800" cy="2978052"/>
          </a:xfrm>
          <a:prstGeom prst="rect">
            <a:avLst/>
          </a:prstGeom>
        </p:spPr>
        <p:txBody>
          <a:bodyPr/>
          <a:lstStyle>
            <a:lvl1pPr>
              <a:lnSpc>
                <a:spcPct val="150000"/>
              </a:lnSpc>
              <a:buClr>
                <a:schemeClr val="accent2"/>
              </a:buClr>
              <a:defRPr sz="1600">
                <a:latin typeface="Montserrat" pitchFamily="2" charset="77"/>
              </a:defRPr>
            </a:lvl1pPr>
            <a:lvl2pPr>
              <a:lnSpc>
                <a:spcPct val="150000"/>
              </a:lnSpc>
              <a:buClr>
                <a:schemeClr val="accent2"/>
              </a:buClr>
              <a:defRPr sz="1200">
                <a:latin typeface="Montserrat" pitchFamily="2" charset="77"/>
              </a:defRPr>
            </a:lvl2pPr>
          </a:lstStyle>
          <a:p>
            <a:pPr lvl="0"/>
            <a:r>
              <a:rPr lang="nl-NL" dirty="0"/>
              <a:t>Klikken om de tekststijl van het model te bewerken</a:t>
            </a:r>
          </a:p>
          <a:p>
            <a:pPr lvl="1"/>
            <a:r>
              <a:rPr lang="nl-NL" dirty="0"/>
              <a:t>Tweede niveau</a:t>
            </a:r>
          </a:p>
        </p:txBody>
      </p:sp>
      <p:pic>
        <p:nvPicPr>
          <p:cNvPr id="2" name="Afbeelding 1">
            <a:extLst>
              <a:ext uri="{FF2B5EF4-FFF2-40B4-BE49-F238E27FC236}">
                <a16:creationId xmlns:a16="http://schemas.microsoft.com/office/drawing/2014/main" id="{3F01FEAF-080A-C483-84AE-56523716450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74649" y="4874418"/>
            <a:ext cx="914400" cy="528506"/>
          </a:xfrm>
          <a:prstGeom prst="rect">
            <a:avLst/>
          </a:prstGeom>
        </p:spPr>
      </p:pic>
    </p:spTree>
    <p:extLst>
      <p:ext uri="{BB962C8B-B14F-4D97-AF65-F5344CB8AC3E}">
        <p14:creationId xmlns:p14="http://schemas.microsoft.com/office/powerpoint/2010/main" val="4689450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el-slide gecentreerd (paars)">
    <p:spTree>
      <p:nvGrpSpPr>
        <p:cNvPr id="1" name=""/>
        <p:cNvGrpSpPr/>
        <p:nvPr/>
      </p:nvGrpSpPr>
      <p:grpSpPr>
        <a:xfrm>
          <a:off x="0" y="0"/>
          <a:ext cx="0" cy="0"/>
          <a:chOff x="0" y="0"/>
          <a:chExt cx="0" cy="0"/>
        </a:xfrm>
      </p:grpSpPr>
      <p:sp>
        <p:nvSpPr>
          <p:cNvPr id="4" name="Rechthoek 25">
            <a:extLst>
              <a:ext uri="{FF2B5EF4-FFF2-40B4-BE49-F238E27FC236}">
                <a16:creationId xmlns:a16="http://schemas.microsoft.com/office/drawing/2014/main" id="{A9C9E576-919A-985D-32BD-0F5657552074}"/>
              </a:ext>
            </a:extLst>
          </p:cNvPr>
          <p:cNvSpPr/>
          <p:nvPr/>
        </p:nvSpPr>
        <p:spPr>
          <a:xfrm flipV="1">
            <a:off x="-1" y="-392"/>
            <a:ext cx="5948855" cy="5717008"/>
          </a:xfrm>
          <a:custGeom>
            <a:avLst/>
            <a:gdLst>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1735810 w 10375754"/>
              <a:gd name="connsiteY0" fmla="*/ 16329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735810 w 10375754"/>
              <a:gd name="connsiteY4" fmla="*/ 16329 h 10303329"/>
              <a:gd name="connsiteX0" fmla="*/ 15498 w 10375754"/>
              <a:gd name="connsiteY0" fmla="*/ 831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5498 w 10375754"/>
              <a:gd name="connsiteY4" fmla="*/ 831 h 10303329"/>
              <a:gd name="connsiteX0" fmla="*/ 15498 w 10375754"/>
              <a:gd name="connsiteY0" fmla="*/ 3 h 10302501"/>
              <a:gd name="connsiteX1" fmla="*/ 1514784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0375754"/>
              <a:gd name="connsiteY0" fmla="*/ 3 h 10302501"/>
              <a:gd name="connsiteX1" fmla="*/ 2675926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18750 h 10321248"/>
              <a:gd name="connsiteX1" fmla="*/ 2029092 w 14265582"/>
              <a:gd name="connsiteY1" fmla="*/ 0 h 10321248"/>
              <a:gd name="connsiteX2" fmla="*/ 14265582 w 14265582"/>
              <a:gd name="connsiteY2" fmla="*/ 10321248 h 10321248"/>
              <a:gd name="connsiteX3" fmla="*/ 0 w 14265582"/>
              <a:gd name="connsiteY3" fmla="*/ 10305750 h 10321248"/>
              <a:gd name="connsiteX4" fmla="*/ 15498 w 14265582"/>
              <a:gd name="connsiteY4" fmla="*/ 18750 h 10321248"/>
              <a:gd name="connsiteX0" fmla="*/ 15498 w 11959704"/>
              <a:gd name="connsiteY0" fmla="*/ 18750 h 10305751"/>
              <a:gd name="connsiteX1" fmla="*/ 2029092 w 11959704"/>
              <a:gd name="connsiteY1" fmla="*/ 0 h 10305751"/>
              <a:gd name="connsiteX2" fmla="*/ 11959704 w 11959704"/>
              <a:gd name="connsiteY2" fmla="*/ 10303329 h 10305751"/>
              <a:gd name="connsiteX3" fmla="*/ 0 w 11959704"/>
              <a:gd name="connsiteY3" fmla="*/ 10305750 h 10305751"/>
              <a:gd name="connsiteX4" fmla="*/ 15498 w 11959704"/>
              <a:gd name="connsiteY4" fmla="*/ 18750 h 10305751"/>
              <a:gd name="connsiteX0" fmla="*/ 15498 w 11959704"/>
              <a:gd name="connsiteY0" fmla="*/ 18750 h 10305749"/>
              <a:gd name="connsiteX1" fmla="*/ 2029092 w 11959704"/>
              <a:gd name="connsiteY1" fmla="*/ 0 h 10305749"/>
              <a:gd name="connsiteX2" fmla="*/ 11959704 w 11959704"/>
              <a:gd name="connsiteY2" fmla="*/ 10303330 h 10305749"/>
              <a:gd name="connsiteX3" fmla="*/ 0 w 11959704"/>
              <a:gd name="connsiteY3" fmla="*/ 10305750 h 10305749"/>
              <a:gd name="connsiteX4" fmla="*/ 15498 w 11959704"/>
              <a:gd name="connsiteY4" fmla="*/ 18750 h 10305749"/>
              <a:gd name="connsiteX0" fmla="*/ 15498 w 11897710"/>
              <a:gd name="connsiteY0" fmla="*/ 18750 h 10321957"/>
              <a:gd name="connsiteX1" fmla="*/ 2029092 w 11897710"/>
              <a:gd name="connsiteY1" fmla="*/ 0 h 10321957"/>
              <a:gd name="connsiteX2" fmla="*/ 11897710 w 11897710"/>
              <a:gd name="connsiteY2" fmla="*/ 10321957 h 10321957"/>
              <a:gd name="connsiteX3" fmla="*/ 0 w 11897710"/>
              <a:gd name="connsiteY3" fmla="*/ 10305750 h 10321957"/>
              <a:gd name="connsiteX4" fmla="*/ 15498 w 11897710"/>
              <a:gd name="connsiteY4" fmla="*/ 18750 h 10321957"/>
              <a:gd name="connsiteX0" fmla="*/ 15498 w 11897710"/>
              <a:gd name="connsiteY0" fmla="*/ 18750 h 10321957"/>
              <a:gd name="connsiteX1" fmla="*/ 2029092 w 11897710"/>
              <a:gd name="connsiteY1" fmla="*/ 0 h 10321957"/>
              <a:gd name="connsiteX2" fmla="*/ 11897710 w 11897710"/>
              <a:gd name="connsiteY2" fmla="*/ 10321957 h 10321957"/>
              <a:gd name="connsiteX3" fmla="*/ 0 w 11897710"/>
              <a:gd name="connsiteY3" fmla="*/ 10305750 h 10321957"/>
              <a:gd name="connsiteX4" fmla="*/ 15498 w 11897710"/>
              <a:gd name="connsiteY4" fmla="*/ 18750 h 10321957"/>
              <a:gd name="connsiteX0" fmla="*/ 15498 w 11897710"/>
              <a:gd name="connsiteY0" fmla="*/ 42993 h 10346200"/>
              <a:gd name="connsiteX1" fmla="*/ 2728340 w 11897710"/>
              <a:gd name="connsiteY1" fmla="*/ 0 h 10346200"/>
              <a:gd name="connsiteX2" fmla="*/ 11897710 w 11897710"/>
              <a:gd name="connsiteY2" fmla="*/ 10346200 h 10346200"/>
              <a:gd name="connsiteX3" fmla="*/ 0 w 11897710"/>
              <a:gd name="connsiteY3" fmla="*/ 10329993 h 10346200"/>
              <a:gd name="connsiteX4" fmla="*/ 15498 w 11897710"/>
              <a:gd name="connsiteY4" fmla="*/ 42993 h 10346200"/>
              <a:gd name="connsiteX0" fmla="*/ 15498 w 11897710"/>
              <a:gd name="connsiteY0" fmla="*/ 42993 h 10346200"/>
              <a:gd name="connsiteX1" fmla="*/ 2728340 w 11897710"/>
              <a:gd name="connsiteY1" fmla="*/ 0 h 10346200"/>
              <a:gd name="connsiteX2" fmla="*/ 11897710 w 11897710"/>
              <a:gd name="connsiteY2" fmla="*/ 10346200 h 10346200"/>
              <a:gd name="connsiteX3" fmla="*/ 0 w 11897710"/>
              <a:gd name="connsiteY3" fmla="*/ 10329993 h 10346200"/>
              <a:gd name="connsiteX4" fmla="*/ 15498 w 11897710"/>
              <a:gd name="connsiteY4" fmla="*/ 42993 h 10346200"/>
              <a:gd name="connsiteX0" fmla="*/ 15498 w 11897710"/>
              <a:gd name="connsiteY0" fmla="*/ 3743 h 10306950"/>
              <a:gd name="connsiteX1" fmla="*/ 2887998 w 11897710"/>
              <a:gd name="connsiteY1" fmla="*/ 0 h 10306950"/>
              <a:gd name="connsiteX2" fmla="*/ 11897710 w 11897710"/>
              <a:gd name="connsiteY2" fmla="*/ 10306950 h 10306950"/>
              <a:gd name="connsiteX3" fmla="*/ 0 w 11897710"/>
              <a:gd name="connsiteY3" fmla="*/ 10290743 h 10306950"/>
              <a:gd name="connsiteX4" fmla="*/ 15498 w 11897710"/>
              <a:gd name="connsiteY4" fmla="*/ 3743 h 10306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97710" h="10306950">
                <a:moveTo>
                  <a:pt x="15498" y="3743"/>
                </a:moveTo>
                <a:lnTo>
                  <a:pt x="2887998" y="0"/>
                </a:lnTo>
                <a:cubicBezTo>
                  <a:pt x="-1954136" y="10041075"/>
                  <a:pt x="7886812" y="4715399"/>
                  <a:pt x="11897710" y="10306950"/>
                </a:cubicBezTo>
                <a:lnTo>
                  <a:pt x="0" y="10290743"/>
                </a:lnTo>
                <a:lnTo>
                  <a:pt x="15498" y="3743"/>
                </a:lnTo>
                <a:close/>
              </a:path>
            </a:pathLst>
          </a:custGeom>
          <a:solidFill>
            <a:schemeClr val="accent5"/>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nl-NL" sz="1400">
              <a:solidFill>
                <a:schemeClr val="tx1"/>
              </a:solidFill>
              <a:latin typeface="Montserrat" pitchFamily="2" charset="77"/>
            </a:endParaRPr>
          </a:p>
        </p:txBody>
      </p:sp>
      <p:sp>
        <p:nvSpPr>
          <p:cNvPr id="6" name="Tijdelijke aanduiding voor titel 1"/>
          <p:cNvSpPr>
            <a:spLocks noGrp="1"/>
          </p:cNvSpPr>
          <p:nvPr>
            <p:ph type="title" hasCustomPrompt="1"/>
          </p:nvPr>
        </p:nvSpPr>
        <p:spPr>
          <a:xfrm>
            <a:off x="685800" y="1192962"/>
            <a:ext cx="7918648" cy="3338153"/>
          </a:xfrm>
          <a:prstGeom prst="rect">
            <a:avLst/>
          </a:prstGeom>
        </p:spPr>
        <p:txBody>
          <a:bodyPr vert="horz" lIns="91440" tIns="45720" rIns="91440" bIns="45720" rtlCol="0" anchor="ctr">
            <a:normAutofit/>
          </a:bodyPr>
          <a:lstStyle>
            <a:lvl1pPr algn="ctr">
              <a:defRPr sz="3350" b="1">
                <a:solidFill>
                  <a:srgbClr val="374751"/>
                </a:solidFill>
                <a:latin typeface="Montserrat" pitchFamily="2" charset="77"/>
                <a:ea typeface="Montserrat" pitchFamily="2" charset="77"/>
                <a:cs typeface="Calibri" charset="0"/>
              </a:defRPr>
            </a:lvl1pPr>
          </a:lstStyle>
          <a:p>
            <a:r>
              <a:rPr lang="nl-NL" dirty="0"/>
              <a:t>Titel slide</a:t>
            </a:r>
          </a:p>
        </p:txBody>
      </p:sp>
      <p:sp>
        <p:nvSpPr>
          <p:cNvPr id="2" name="Rechthoek 25">
            <a:extLst>
              <a:ext uri="{FF2B5EF4-FFF2-40B4-BE49-F238E27FC236}">
                <a16:creationId xmlns:a16="http://schemas.microsoft.com/office/drawing/2014/main" id="{FB1D8924-E916-7EE4-8655-4B384FCD0C19}"/>
              </a:ext>
            </a:extLst>
          </p:cNvPr>
          <p:cNvSpPr/>
          <p:nvPr userDrawn="1"/>
        </p:nvSpPr>
        <p:spPr>
          <a:xfrm flipV="1">
            <a:off x="-1" y="0"/>
            <a:ext cx="5948855" cy="5717008"/>
          </a:xfrm>
          <a:custGeom>
            <a:avLst/>
            <a:gdLst>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1735810 w 10375754"/>
              <a:gd name="connsiteY0" fmla="*/ 16329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735810 w 10375754"/>
              <a:gd name="connsiteY4" fmla="*/ 16329 h 10303329"/>
              <a:gd name="connsiteX0" fmla="*/ 15498 w 10375754"/>
              <a:gd name="connsiteY0" fmla="*/ 831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5498 w 10375754"/>
              <a:gd name="connsiteY4" fmla="*/ 831 h 10303329"/>
              <a:gd name="connsiteX0" fmla="*/ 15498 w 10375754"/>
              <a:gd name="connsiteY0" fmla="*/ 3 h 10302501"/>
              <a:gd name="connsiteX1" fmla="*/ 1514784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0375754"/>
              <a:gd name="connsiteY0" fmla="*/ 3 h 10302501"/>
              <a:gd name="connsiteX1" fmla="*/ 2675926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 name="connsiteX0" fmla="*/ 15498 w 14265582"/>
              <a:gd name="connsiteY0" fmla="*/ 18750 h 10321248"/>
              <a:gd name="connsiteX1" fmla="*/ 2029092 w 14265582"/>
              <a:gd name="connsiteY1" fmla="*/ 0 h 10321248"/>
              <a:gd name="connsiteX2" fmla="*/ 14265582 w 14265582"/>
              <a:gd name="connsiteY2" fmla="*/ 10321248 h 10321248"/>
              <a:gd name="connsiteX3" fmla="*/ 0 w 14265582"/>
              <a:gd name="connsiteY3" fmla="*/ 10305750 h 10321248"/>
              <a:gd name="connsiteX4" fmla="*/ 15498 w 14265582"/>
              <a:gd name="connsiteY4" fmla="*/ 18750 h 10321248"/>
              <a:gd name="connsiteX0" fmla="*/ 15498 w 11959704"/>
              <a:gd name="connsiteY0" fmla="*/ 18750 h 10305751"/>
              <a:gd name="connsiteX1" fmla="*/ 2029092 w 11959704"/>
              <a:gd name="connsiteY1" fmla="*/ 0 h 10305751"/>
              <a:gd name="connsiteX2" fmla="*/ 11959704 w 11959704"/>
              <a:gd name="connsiteY2" fmla="*/ 10303329 h 10305751"/>
              <a:gd name="connsiteX3" fmla="*/ 0 w 11959704"/>
              <a:gd name="connsiteY3" fmla="*/ 10305750 h 10305751"/>
              <a:gd name="connsiteX4" fmla="*/ 15498 w 11959704"/>
              <a:gd name="connsiteY4" fmla="*/ 18750 h 10305751"/>
              <a:gd name="connsiteX0" fmla="*/ 15498 w 11959704"/>
              <a:gd name="connsiteY0" fmla="*/ 18750 h 10305749"/>
              <a:gd name="connsiteX1" fmla="*/ 2029092 w 11959704"/>
              <a:gd name="connsiteY1" fmla="*/ 0 h 10305749"/>
              <a:gd name="connsiteX2" fmla="*/ 11959704 w 11959704"/>
              <a:gd name="connsiteY2" fmla="*/ 10303330 h 10305749"/>
              <a:gd name="connsiteX3" fmla="*/ 0 w 11959704"/>
              <a:gd name="connsiteY3" fmla="*/ 10305750 h 10305749"/>
              <a:gd name="connsiteX4" fmla="*/ 15498 w 11959704"/>
              <a:gd name="connsiteY4" fmla="*/ 18750 h 10305749"/>
              <a:gd name="connsiteX0" fmla="*/ 15498 w 11897710"/>
              <a:gd name="connsiteY0" fmla="*/ 18750 h 10321957"/>
              <a:gd name="connsiteX1" fmla="*/ 2029092 w 11897710"/>
              <a:gd name="connsiteY1" fmla="*/ 0 h 10321957"/>
              <a:gd name="connsiteX2" fmla="*/ 11897710 w 11897710"/>
              <a:gd name="connsiteY2" fmla="*/ 10321957 h 10321957"/>
              <a:gd name="connsiteX3" fmla="*/ 0 w 11897710"/>
              <a:gd name="connsiteY3" fmla="*/ 10305750 h 10321957"/>
              <a:gd name="connsiteX4" fmla="*/ 15498 w 11897710"/>
              <a:gd name="connsiteY4" fmla="*/ 18750 h 10321957"/>
              <a:gd name="connsiteX0" fmla="*/ 15498 w 11897710"/>
              <a:gd name="connsiteY0" fmla="*/ 18750 h 10321957"/>
              <a:gd name="connsiteX1" fmla="*/ 2029092 w 11897710"/>
              <a:gd name="connsiteY1" fmla="*/ 0 h 10321957"/>
              <a:gd name="connsiteX2" fmla="*/ 11897710 w 11897710"/>
              <a:gd name="connsiteY2" fmla="*/ 10321957 h 10321957"/>
              <a:gd name="connsiteX3" fmla="*/ 0 w 11897710"/>
              <a:gd name="connsiteY3" fmla="*/ 10305750 h 10321957"/>
              <a:gd name="connsiteX4" fmla="*/ 15498 w 11897710"/>
              <a:gd name="connsiteY4" fmla="*/ 18750 h 10321957"/>
              <a:gd name="connsiteX0" fmla="*/ 15498 w 11897710"/>
              <a:gd name="connsiteY0" fmla="*/ 42993 h 10346200"/>
              <a:gd name="connsiteX1" fmla="*/ 2728340 w 11897710"/>
              <a:gd name="connsiteY1" fmla="*/ 0 h 10346200"/>
              <a:gd name="connsiteX2" fmla="*/ 11897710 w 11897710"/>
              <a:gd name="connsiteY2" fmla="*/ 10346200 h 10346200"/>
              <a:gd name="connsiteX3" fmla="*/ 0 w 11897710"/>
              <a:gd name="connsiteY3" fmla="*/ 10329993 h 10346200"/>
              <a:gd name="connsiteX4" fmla="*/ 15498 w 11897710"/>
              <a:gd name="connsiteY4" fmla="*/ 42993 h 10346200"/>
              <a:gd name="connsiteX0" fmla="*/ 15498 w 11897710"/>
              <a:gd name="connsiteY0" fmla="*/ 42993 h 10346200"/>
              <a:gd name="connsiteX1" fmla="*/ 2728340 w 11897710"/>
              <a:gd name="connsiteY1" fmla="*/ 0 h 10346200"/>
              <a:gd name="connsiteX2" fmla="*/ 11897710 w 11897710"/>
              <a:gd name="connsiteY2" fmla="*/ 10346200 h 10346200"/>
              <a:gd name="connsiteX3" fmla="*/ 0 w 11897710"/>
              <a:gd name="connsiteY3" fmla="*/ 10329993 h 10346200"/>
              <a:gd name="connsiteX4" fmla="*/ 15498 w 11897710"/>
              <a:gd name="connsiteY4" fmla="*/ 42993 h 10346200"/>
              <a:gd name="connsiteX0" fmla="*/ 15498 w 11897710"/>
              <a:gd name="connsiteY0" fmla="*/ 3743 h 10306950"/>
              <a:gd name="connsiteX1" fmla="*/ 2887998 w 11897710"/>
              <a:gd name="connsiteY1" fmla="*/ 0 h 10306950"/>
              <a:gd name="connsiteX2" fmla="*/ 11897710 w 11897710"/>
              <a:gd name="connsiteY2" fmla="*/ 10306950 h 10306950"/>
              <a:gd name="connsiteX3" fmla="*/ 0 w 11897710"/>
              <a:gd name="connsiteY3" fmla="*/ 10290743 h 10306950"/>
              <a:gd name="connsiteX4" fmla="*/ 15498 w 11897710"/>
              <a:gd name="connsiteY4" fmla="*/ 3743 h 10306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97710" h="10306950">
                <a:moveTo>
                  <a:pt x="15498" y="3743"/>
                </a:moveTo>
                <a:lnTo>
                  <a:pt x="2887998" y="0"/>
                </a:lnTo>
                <a:cubicBezTo>
                  <a:pt x="-1954136" y="10041075"/>
                  <a:pt x="7886812" y="4715399"/>
                  <a:pt x="11897710" y="10306950"/>
                </a:cubicBezTo>
                <a:lnTo>
                  <a:pt x="0" y="10290743"/>
                </a:lnTo>
                <a:lnTo>
                  <a:pt x="15498" y="3743"/>
                </a:lnTo>
                <a:close/>
              </a:path>
            </a:pathLst>
          </a:custGeom>
          <a:solidFill>
            <a:schemeClr val="accent5"/>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nl-NL" sz="1400">
              <a:solidFill>
                <a:schemeClr val="tx1"/>
              </a:solidFill>
              <a:latin typeface="Montserrat" pitchFamily="2" charset="77"/>
            </a:endParaRPr>
          </a:p>
        </p:txBody>
      </p:sp>
      <p:pic>
        <p:nvPicPr>
          <p:cNvPr id="8" name="Afbeelding 7">
            <a:extLst>
              <a:ext uri="{FF2B5EF4-FFF2-40B4-BE49-F238E27FC236}">
                <a16:creationId xmlns:a16="http://schemas.microsoft.com/office/drawing/2014/main" id="{5B08B5D1-E478-CF9C-DC96-AC27DE664BB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777558" y="4874418"/>
            <a:ext cx="914399" cy="528506"/>
          </a:xfrm>
          <a:prstGeom prst="rect">
            <a:avLst/>
          </a:prstGeom>
        </p:spPr>
      </p:pic>
    </p:spTree>
    <p:extLst>
      <p:ext uri="{BB962C8B-B14F-4D97-AF65-F5344CB8AC3E}">
        <p14:creationId xmlns:p14="http://schemas.microsoft.com/office/powerpoint/2010/main" val="244680970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ekst slide gecentreerd (paars)">
    <p:spTree>
      <p:nvGrpSpPr>
        <p:cNvPr id="1" name=""/>
        <p:cNvGrpSpPr/>
        <p:nvPr/>
      </p:nvGrpSpPr>
      <p:grpSpPr>
        <a:xfrm>
          <a:off x="0" y="0"/>
          <a:ext cx="0" cy="0"/>
          <a:chOff x="0" y="0"/>
          <a:chExt cx="0" cy="0"/>
        </a:xfrm>
      </p:grpSpPr>
      <p:sp>
        <p:nvSpPr>
          <p:cNvPr id="6" name="Tijdelijke aanduiding voor titel 1"/>
          <p:cNvSpPr>
            <a:spLocks noGrp="1"/>
          </p:cNvSpPr>
          <p:nvPr>
            <p:ph type="title" hasCustomPrompt="1"/>
          </p:nvPr>
        </p:nvSpPr>
        <p:spPr>
          <a:xfrm>
            <a:off x="685800" y="897283"/>
            <a:ext cx="7804800" cy="662668"/>
          </a:xfrm>
          <a:prstGeom prst="rect">
            <a:avLst/>
          </a:prstGeom>
        </p:spPr>
        <p:txBody>
          <a:bodyPr vert="horz" lIns="91440" tIns="45720" rIns="91440" bIns="45720" rtlCol="0" anchor="ctr">
            <a:normAutofit/>
          </a:bodyPr>
          <a:lstStyle>
            <a:lvl1pPr algn="ctr">
              <a:defRPr sz="2550" b="1">
                <a:solidFill>
                  <a:srgbClr val="0C3641"/>
                </a:solidFill>
                <a:latin typeface="Montserrat" pitchFamily="2" charset="77"/>
                <a:ea typeface="Montserrat" pitchFamily="2" charset="77"/>
                <a:cs typeface="Calibri" charset="0"/>
              </a:defRPr>
            </a:lvl1pPr>
          </a:lstStyle>
          <a:p>
            <a:r>
              <a:rPr lang="nl-NL" dirty="0"/>
              <a:t>Titel slide</a:t>
            </a:r>
          </a:p>
        </p:txBody>
      </p:sp>
      <p:sp>
        <p:nvSpPr>
          <p:cNvPr id="10" name="Tijdelijke aanduiding voor tekst 9">
            <a:extLst>
              <a:ext uri="{FF2B5EF4-FFF2-40B4-BE49-F238E27FC236}">
                <a16:creationId xmlns:a16="http://schemas.microsoft.com/office/drawing/2014/main" id="{FAFDC515-546B-A245-81B3-66305929168B}"/>
              </a:ext>
            </a:extLst>
          </p:cNvPr>
          <p:cNvSpPr>
            <a:spLocks noGrp="1"/>
          </p:cNvSpPr>
          <p:nvPr>
            <p:ph type="body" sz="quarter" idx="10" hasCustomPrompt="1"/>
          </p:nvPr>
        </p:nvSpPr>
        <p:spPr>
          <a:xfrm>
            <a:off x="685800" y="377224"/>
            <a:ext cx="7804944" cy="519466"/>
          </a:xfrm>
          <a:prstGeom prst="rect">
            <a:avLst/>
          </a:prstGeom>
        </p:spPr>
        <p:txBody>
          <a:bodyPr anchor="ctr"/>
          <a:lstStyle>
            <a:lvl1pPr marL="0" indent="0" algn="ctr">
              <a:buNone/>
              <a:defRPr sz="1600" b="1">
                <a:solidFill>
                  <a:schemeClr val="accent5"/>
                </a:solidFill>
                <a:latin typeface="Montserrat" pitchFamily="2" charset="77"/>
              </a:defRPr>
            </a:lvl1pPr>
          </a:lstStyle>
          <a:p>
            <a:pPr lvl="0"/>
            <a:r>
              <a:rPr lang="nl-NL" dirty="0"/>
              <a:t>Thema slide</a:t>
            </a:r>
          </a:p>
        </p:txBody>
      </p:sp>
      <p:sp>
        <p:nvSpPr>
          <p:cNvPr id="4" name="Tijdelijke aanduiding voor tekst 2">
            <a:extLst>
              <a:ext uri="{FF2B5EF4-FFF2-40B4-BE49-F238E27FC236}">
                <a16:creationId xmlns:a16="http://schemas.microsoft.com/office/drawing/2014/main" id="{8A0EBFBB-5B3D-D14F-B0C1-5761A8C91EEE}"/>
              </a:ext>
            </a:extLst>
          </p:cNvPr>
          <p:cNvSpPr>
            <a:spLocks noGrp="1"/>
          </p:cNvSpPr>
          <p:nvPr>
            <p:ph type="body" sz="quarter" idx="11"/>
          </p:nvPr>
        </p:nvSpPr>
        <p:spPr>
          <a:xfrm>
            <a:off x="685800" y="1857389"/>
            <a:ext cx="7804800" cy="2978052"/>
          </a:xfrm>
          <a:prstGeom prst="rect">
            <a:avLst/>
          </a:prstGeom>
        </p:spPr>
        <p:txBody>
          <a:bodyPr/>
          <a:lstStyle>
            <a:lvl1pPr>
              <a:lnSpc>
                <a:spcPct val="150000"/>
              </a:lnSpc>
              <a:buClr>
                <a:schemeClr val="accent5"/>
              </a:buClr>
              <a:defRPr sz="1600">
                <a:latin typeface="Montserrat" pitchFamily="2" charset="77"/>
              </a:defRPr>
            </a:lvl1pPr>
            <a:lvl2pPr>
              <a:lnSpc>
                <a:spcPct val="150000"/>
              </a:lnSpc>
              <a:buClr>
                <a:schemeClr val="accent5"/>
              </a:buClr>
              <a:defRPr sz="1200">
                <a:latin typeface="Montserrat" pitchFamily="2" charset="77"/>
              </a:defRPr>
            </a:lvl2pPr>
          </a:lstStyle>
          <a:p>
            <a:pPr lvl="0"/>
            <a:r>
              <a:rPr lang="nl-NL" dirty="0"/>
              <a:t>Klikken om de tekststijl van het model te bewerken</a:t>
            </a:r>
          </a:p>
          <a:p>
            <a:pPr lvl="1"/>
            <a:r>
              <a:rPr lang="nl-NL" dirty="0"/>
              <a:t>Tweede niveau</a:t>
            </a:r>
          </a:p>
        </p:txBody>
      </p:sp>
      <p:pic>
        <p:nvPicPr>
          <p:cNvPr id="3" name="Afbeelding 2">
            <a:extLst>
              <a:ext uri="{FF2B5EF4-FFF2-40B4-BE49-F238E27FC236}">
                <a16:creationId xmlns:a16="http://schemas.microsoft.com/office/drawing/2014/main" id="{95255A09-893E-0117-15DB-466A43DE9BC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777558" y="4874418"/>
            <a:ext cx="914399" cy="528506"/>
          </a:xfrm>
          <a:prstGeom prst="rect">
            <a:avLst/>
          </a:prstGeom>
        </p:spPr>
      </p:pic>
    </p:spTree>
    <p:extLst>
      <p:ext uri="{BB962C8B-B14F-4D97-AF65-F5344CB8AC3E}">
        <p14:creationId xmlns:p14="http://schemas.microsoft.com/office/powerpoint/2010/main" val="44307749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Tekst slide links uitgelijnd (paars)">
    <p:spTree>
      <p:nvGrpSpPr>
        <p:cNvPr id="1" name=""/>
        <p:cNvGrpSpPr/>
        <p:nvPr/>
      </p:nvGrpSpPr>
      <p:grpSpPr>
        <a:xfrm>
          <a:off x="0" y="0"/>
          <a:ext cx="0" cy="0"/>
          <a:chOff x="0" y="0"/>
          <a:chExt cx="0" cy="0"/>
        </a:xfrm>
      </p:grpSpPr>
      <p:sp>
        <p:nvSpPr>
          <p:cNvPr id="6" name="Tijdelijke aanduiding voor titel 1"/>
          <p:cNvSpPr>
            <a:spLocks noGrp="1"/>
          </p:cNvSpPr>
          <p:nvPr>
            <p:ph type="title" hasCustomPrompt="1"/>
          </p:nvPr>
        </p:nvSpPr>
        <p:spPr>
          <a:xfrm>
            <a:off x="685800" y="897283"/>
            <a:ext cx="7804800" cy="662668"/>
          </a:xfrm>
          <a:prstGeom prst="rect">
            <a:avLst/>
          </a:prstGeom>
        </p:spPr>
        <p:txBody>
          <a:bodyPr vert="horz" lIns="91440" tIns="45720" rIns="91440" bIns="45720" rtlCol="0" anchor="ctr">
            <a:normAutofit/>
          </a:bodyPr>
          <a:lstStyle>
            <a:lvl1pPr algn="l">
              <a:defRPr sz="2550" b="1">
                <a:solidFill>
                  <a:srgbClr val="0C3641"/>
                </a:solidFill>
                <a:latin typeface="Montserrat" pitchFamily="2" charset="77"/>
                <a:ea typeface="Montserrat" pitchFamily="2" charset="77"/>
                <a:cs typeface="Calibri" charset="0"/>
              </a:defRPr>
            </a:lvl1pPr>
          </a:lstStyle>
          <a:p>
            <a:r>
              <a:rPr lang="nl-NL" dirty="0"/>
              <a:t>Titel slide</a:t>
            </a:r>
          </a:p>
        </p:txBody>
      </p:sp>
      <p:sp>
        <p:nvSpPr>
          <p:cNvPr id="10" name="Tijdelijke aanduiding voor tekst 9">
            <a:extLst>
              <a:ext uri="{FF2B5EF4-FFF2-40B4-BE49-F238E27FC236}">
                <a16:creationId xmlns:a16="http://schemas.microsoft.com/office/drawing/2014/main" id="{FAFDC515-546B-A245-81B3-66305929168B}"/>
              </a:ext>
            </a:extLst>
          </p:cNvPr>
          <p:cNvSpPr>
            <a:spLocks noGrp="1"/>
          </p:cNvSpPr>
          <p:nvPr>
            <p:ph type="body" sz="quarter" idx="10" hasCustomPrompt="1"/>
          </p:nvPr>
        </p:nvSpPr>
        <p:spPr>
          <a:xfrm>
            <a:off x="685800" y="377224"/>
            <a:ext cx="7804944" cy="519466"/>
          </a:xfrm>
          <a:prstGeom prst="rect">
            <a:avLst/>
          </a:prstGeom>
        </p:spPr>
        <p:txBody>
          <a:bodyPr anchor="ctr"/>
          <a:lstStyle>
            <a:lvl1pPr marL="0" indent="0" algn="l">
              <a:buNone/>
              <a:defRPr sz="1600" b="1">
                <a:solidFill>
                  <a:schemeClr val="accent5"/>
                </a:solidFill>
                <a:latin typeface="Montserrat" pitchFamily="2" charset="77"/>
              </a:defRPr>
            </a:lvl1pPr>
          </a:lstStyle>
          <a:p>
            <a:pPr lvl="0"/>
            <a:r>
              <a:rPr lang="nl-NL" dirty="0"/>
              <a:t>Thema slide</a:t>
            </a:r>
          </a:p>
        </p:txBody>
      </p:sp>
      <p:sp>
        <p:nvSpPr>
          <p:cNvPr id="5" name="Tijdelijke aanduiding voor tekst 2">
            <a:extLst>
              <a:ext uri="{FF2B5EF4-FFF2-40B4-BE49-F238E27FC236}">
                <a16:creationId xmlns:a16="http://schemas.microsoft.com/office/drawing/2014/main" id="{AD1601A0-1478-7248-B20E-5CE0B79C640B}"/>
              </a:ext>
            </a:extLst>
          </p:cNvPr>
          <p:cNvSpPr>
            <a:spLocks noGrp="1"/>
          </p:cNvSpPr>
          <p:nvPr>
            <p:ph type="body" sz="quarter" idx="11"/>
          </p:nvPr>
        </p:nvSpPr>
        <p:spPr>
          <a:xfrm>
            <a:off x="685800" y="1857389"/>
            <a:ext cx="7804800" cy="2978052"/>
          </a:xfrm>
          <a:prstGeom prst="rect">
            <a:avLst/>
          </a:prstGeom>
        </p:spPr>
        <p:txBody>
          <a:bodyPr/>
          <a:lstStyle>
            <a:lvl1pPr>
              <a:lnSpc>
                <a:spcPct val="150000"/>
              </a:lnSpc>
              <a:buClr>
                <a:schemeClr val="accent5"/>
              </a:buClr>
              <a:defRPr sz="1600">
                <a:latin typeface="Montserrat" pitchFamily="2" charset="77"/>
              </a:defRPr>
            </a:lvl1pPr>
            <a:lvl2pPr>
              <a:lnSpc>
                <a:spcPct val="150000"/>
              </a:lnSpc>
              <a:buClr>
                <a:schemeClr val="accent5"/>
              </a:buClr>
              <a:defRPr sz="1200">
                <a:latin typeface="Montserrat" pitchFamily="2" charset="77"/>
              </a:defRPr>
            </a:lvl2pPr>
          </a:lstStyle>
          <a:p>
            <a:pPr lvl="0"/>
            <a:r>
              <a:rPr lang="nl-NL" dirty="0"/>
              <a:t>Klikken om de tekststijl van het model te bewerken</a:t>
            </a:r>
          </a:p>
          <a:p>
            <a:pPr lvl="1"/>
            <a:r>
              <a:rPr lang="nl-NL" dirty="0"/>
              <a:t>Tweede niveau</a:t>
            </a:r>
          </a:p>
        </p:txBody>
      </p:sp>
      <p:pic>
        <p:nvPicPr>
          <p:cNvPr id="3" name="Afbeelding 2">
            <a:extLst>
              <a:ext uri="{FF2B5EF4-FFF2-40B4-BE49-F238E27FC236}">
                <a16:creationId xmlns:a16="http://schemas.microsoft.com/office/drawing/2014/main" id="{2FA31876-CC5E-CEBD-8508-2E0FD7425E6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777558" y="4874418"/>
            <a:ext cx="914399" cy="528506"/>
          </a:xfrm>
          <a:prstGeom prst="rect">
            <a:avLst/>
          </a:prstGeom>
        </p:spPr>
      </p:pic>
    </p:spTree>
    <p:extLst>
      <p:ext uri="{BB962C8B-B14F-4D97-AF65-F5344CB8AC3E}">
        <p14:creationId xmlns:p14="http://schemas.microsoft.com/office/powerpoint/2010/main" val="84683206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Foto-slide links uitgelijnd">
    <p:spTree>
      <p:nvGrpSpPr>
        <p:cNvPr id="1" name=""/>
        <p:cNvGrpSpPr/>
        <p:nvPr/>
      </p:nvGrpSpPr>
      <p:grpSpPr>
        <a:xfrm>
          <a:off x="0" y="0"/>
          <a:ext cx="0" cy="0"/>
          <a:chOff x="0" y="0"/>
          <a:chExt cx="0" cy="0"/>
        </a:xfrm>
      </p:grpSpPr>
      <p:sp>
        <p:nvSpPr>
          <p:cNvPr id="12" name="Tijdelijke aanduiding voor titel 1">
            <a:extLst>
              <a:ext uri="{FF2B5EF4-FFF2-40B4-BE49-F238E27FC236}">
                <a16:creationId xmlns:a16="http://schemas.microsoft.com/office/drawing/2014/main" id="{EE9B498D-B316-EB4D-9B8E-C5C5C08F2055}"/>
              </a:ext>
            </a:extLst>
          </p:cNvPr>
          <p:cNvSpPr>
            <a:spLocks noGrp="1"/>
          </p:cNvSpPr>
          <p:nvPr>
            <p:ph type="title" hasCustomPrompt="1"/>
          </p:nvPr>
        </p:nvSpPr>
        <p:spPr>
          <a:xfrm>
            <a:off x="685800" y="1192962"/>
            <a:ext cx="4246240" cy="3338153"/>
          </a:xfrm>
          <a:prstGeom prst="rect">
            <a:avLst/>
          </a:prstGeom>
        </p:spPr>
        <p:txBody>
          <a:bodyPr vert="horz" lIns="91440" tIns="45720" rIns="91440" bIns="45720" rtlCol="0" anchor="ctr">
            <a:normAutofit/>
          </a:bodyPr>
          <a:lstStyle>
            <a:lvl1pPr>
              <a:defRPr sz="3350" b="1">
                <a:solidFill>
                  <a:srgbClr val="374751"/>
                </a:solidFill>
                <a:latin typeface="Montserrat" pitchFamily="2" charset="77"/>
                <a:ea typeface="Montserrat" pitchFamily="2" charset="77"/>
                <a:cs typeface="Calibri" charset="0"/>
              </a:defRPr>
            </a:lvl1pPr>
          </a:lstStyle>
          <a:p>
            <a:r>
              <a:rPr lang="nl-NL" dirty="0"/>
              <a:t>Titel slide</a:t>
            </a:r>
          </a:p>
        </p:txBody>
      </p:sp>
    </p:spTree>
    <p:extLst>
      <p:ext uri="{BB962C8B-B14F-4D97-AF65-F5344CB8AC3E}">
        <p14:creationId xmlns:p14="http://schemas.microsoft.com/office/powerpoint/2010/main" val="2610110969"/>
      </p:ext>
    </p:extLst>
  </p:cSld>
  <p:clrMapOvr>
    <a:masterClrMapping/>
  </p:clrMapOvr>
  <mc:AlternateContent xmlns:mc="http://schemas.openxmlformats.org/markup-compatibility/2006" xmlns:p14="http://schemas.microsoft.com/office/powerpoint/2010/main">
    <mc:Choice Requires="p14">
      <p:transition spd="slow" p14:dur="1750">
        <p14:flip dir="r"/>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Gecentreerd met logo">
    <p:bg>
      <p:bgPr>
        <a:solidFill>
          <a:schemeClr val="bg2"/>
        </a:solidFill>
        <a:effectLst/>
      </p:bgPr>
    </p:bg>
    <p:spTree>
      <p:nvGrpSpPr>
        <p:cNvPr id="1" name=""/>
        <p:cNvGrpSpPr/>
        <p:nvPr/>
      </p:nvGrpSpPr>
      <p:grpSpPr>
        <a:xfrm>
          <a:off x="0" y="0"/>
          <a:ext cx="0" cy="0"/>
          <a:chOff x="0" y="0"/>
          <a:chExt cx="0" cy="0"/>
        </a:xfrm>
      </p:grpSpPr>
      <p:sp>
        <p:nvSpPr>
          <p:cNvPr id="6" name="Tijdelijke aanduiding voor titel 1"/>
          <p:cNvSpPr>
            <a:spLocks noGrp="1"/>
          </p:cNvSpPr>
          <p:nvPr>
            <p:ph type="title" hasCustomPrompt="1"/>
          </p:nvPr>
        </p:nvSpPr>
        <p:spPr>
          <a:xfrm>
            <a:off x="685800" y="897283"/>
            <a:ext cx="7804800" cy="662668"/>
          </a:xfrm>
          <a:prstGeom prst="rect">
            <a:avLst/>
          </a:prstGeom>
        </p:spPr>
        <p:txBody>
          <a:bodyPr vert="horz" lIns="91440" tIns="45720" rIns="91440" bIns="45720" rtlCol="0" anchor="ctr">
            <a:normAutofit/>
          </a:bodyPr>
          <a:lstStyle>
            <a:lvl1pPr algn="ctr">
              <a:defRPr sz="2550" b="1">
                <a:solidFill>
                  <a:srgbClr val="0C3641"/>
                </a:solidFill>
                <a:latin typeface="Montserrat" pitchFamily="2" charset="77"/>
                <a:ea typeface="Montserrat" pitchFamily="2" charset="77"/>
                <a:cs typeface="Calibri" charset="0"/>
              </a:defRPr>
            </a:lvl1pPr>
          </a:lstStyle>
          <a:p>
            <a:r>
              <a:rPr lang="nl-NL" dirty="0"/>
              <a:t>Titel slide</a:t>
            </a:r>
          </a:p>
        </p:txBody>
      </p:sp>
      <p:sp>
        <p:nvSpPr>
          <p:cNvPr id="10" name="Tijdelijke aanduiding voor tekst 9">
            <a:extLst>
              <a:ext uri="{FF2B5EF4-FFF2-40B4-BE49-F238E27FC236}">
                <a16:creationId xmlns:a16="http://schemas.microsoft.com/office/drawing/2014/main" id="{FAFDC515-546B-A245-81B3-66305929168B}"/>
              </a:ext>
            </a:extLst>
          </p:cNvPr>
          <p:cNvSpPr>
            <a:spLocks noGrp="1"/>
          </p:cNvSpPr>
          <p:nvPr>
            <p:ph type="body" sz="quarter" idx="10" hasCustomPrompt="1"/>
          </p:nvPr>
        </p:nvSpPr>
        <p:spPr>
          <a:xfrm>
            <a:off x="685800" y="377224"/>
            <a:ext cx="7804944" cy="519466"/>
          </a:xfrm>
          <a:prstGeom prst="rect">
            <a:avLst/>
          </a:prstGeom>
        </p:spPr>
        <p:txBody>
          <a:bodyPr anchor="ctr"/>
          <a:lstStyle>
            <a:lvl1pPr marL="0" indent="0" algn="ctr">
              <a:buNone/>
              <a:defRPr sz="1600" b="1">
                <a:solidFill>
                  <a:schemeClr val="accent1"/>
                </a:solidFill>
                <a:latin typeface="Montserrat" pitchFamily="2" charset="77"/>
              </a:defRPr>
            </a:lvl1pPr>
          </a:lstStyle>
          <a:p>
            <a:pPr lvl="0"/>
            <a:r>
              <a:rPr lang="nl-NL" dirty="0"/>
              <a:t>Thema slide</a:t>
            </a:r>
          </a:p>
        </p:txBody>
      </p:sp>
    </p:spTree>
    <p:extLst>
      <p:ext uri="{BB962C8B-B14F-4D97-AF65-F5344CB8AC3E}">
        <p14:creationId xmlns:p14="http://schemas.microsoft.com/office/powerpoint/2010/main" val="29505819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Hoofdstuk">
    <p:bg>
      <p:bgPr>
        <a:solidFill>
          <a:schemeClr val="tx1"/>
        </a:solidFill>
        <a:effectLst/>
      </p:bgPr>
    </p:bg>
    <p:spTree>
      <p:nvGrpSpPr>
        <p:cNvPr id="1" name=""/>
        <p:cNvGrpSpPr/>
        <p:nvPr/>
      </p:nvGrpSpPr>
      <p:grpSpPr>
        <a:xfrm>
          <a:off x="0" y="0"/>
          <a:ext cx="0" cy="0"/>
          <a:chOff x="0" y="0"/>
          <a:chExt cx="0" cy="0"/>
        </a:xfrm>
      </p:grpSpPr>
      <p:sp>
        <p:nvSpPr>
          <p:cNvPr id="5" name="Rechthoek 25">
            <a:extLst>
              <a:ext uri="{FF2B5EF4-FFF2-40B4-BE49-F238E27FC236}">
                <a16:creationId xmlns:a16="http://schemas.microsoft.com/office/drawing/2014/main" id="{FA105B8D-4950-79B4-A6B6-1BA08B206122}"/>
              </a:ext>
            </a:extLst>
          </p:cNvPr>
          <p:cNvSpPr/>
          <p:nvPr/>
        </p:nvSpPr>
        <p:spPr>
          <a:xfrm flipV="1">
            <a:off x="0" y="0"/>
            <a:ext cx="7132791" cy="5715000"/>
          </a:xfrm>
          <a:custGeom>
            <a:avLst/>
            <a:gdLst>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1735810 w 10375754"/>
              <a:gd name="connsiteY0" fmla="*/ 16329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735810 w 10375754"/>
              <a:gd name="connsiteY4" fmla="*/ 16329 h 10303329"/>
              <a:gd name="connsiteX0" fmla="*/ 15498 w 10375754"/>
              <a:gd name="connsiteY0" fmla="*/ 831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5498 w 10375754"/>
              <a:gd name="connsiteY4" fmla="*/ 831 h 10303329"/>
              <a:gd name="connsiteX0" fmla="*/ 15498 w 10375754"/>
              <a:gd name="connsiteY0" fmla="*/ 3 h 10302501"/>
              <a:gd name="connsiteX1" fmla="*/ 1514784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0375754"/>
              <a:gd name="connsiteY0" fmla="*/ 3 h 10302501"/>
              <a:gd name="connsiteX1" fmla="*/ 2675926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65582" h="10303329">
                <a:moveTo>
                  <a:pt x="15498" y="831"/>
                </a:moveTo>
                <a:lnTo>
                  <a:pt x="2704954" y="0"/>
                </a:lnTo>
                <a:cubicBezTo>
                  <a:pt x="682026" y="8814162"/>
                  <a:pt x="12959296" y="5123907"/>
                  <a:pt x="14265582" y="10303329"/>
                </a:cubicBezTo>
                <a:lnTo>
                  <a:pt x="0" y="10287831"/>
                </a:lnTo>
                <a:lnTo>
                  <a:pt x="15498" y="831"/>
                </a:lnTo>
                <a:close/>
              </a:path>
            </a:pathLst>
          </a:custGeom>
          <a:solidFill>
            <a:schemeClr val="tx1">
              <a:lumMod val="7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nl-NL" sz="1400">
              <a:solidFill>
                <a:schemeClr val="tx1"/>
              </a:solidFill>
              <a:latin typeface="Montserrat" pitchFamily="2" charset="77"/>
            </a:endParaRPr>
          </a:p>
        </p:txBody>
      </p:sp>
      <p:sp>
        <p:nvSpPr>
          <p:cNvPr id="6" name="Tijdelijke aanduiding voor titel 1"/>
          <p:cNvSpPr>
            <a:spLocks noGrp="1"/>
          </p:cNvSpPr>
          <p:nvPr>
            <p:ph type="title" hasCustomPrompt="1"/>
          </p:nvPr>
        </p:nvSpPr>
        <p:spPr>
          <a:xfrm>
            <a:off x="670869" y="2152826"/>
            <a:ext cx="7802262" cy="1409348"/>
          </a:xfrm>
          <a:prstGeom prst="rect">
            <a:avLst/>
          </a:prstGeom>
        </p:spPr>
        <p:txBody>
          <a:bodyPr vert="horz" lIns="91440" tIns="45720" rIns="91440" bIns="45720" rtlCol="0" anchor="ctr">
            <a:normAutofit/>
          </a:bodyPr>
          <a:lstStyle>
            <a:lvl1pPr algn="ctr">
              <a:defRPr sz="2550" b="1">
                <a:solidFill>
                  <a:schemeClr val="bg2"/>
                </a:solidFill>
                <a:latin typeface="Montserrat" pitchFamily="2" charset="77"/>
                <a:ea typeface="Montserrat" pitchFamily="2" charset="77"/>
                <a:cs typeface="Calibri" charset="0"/>
              </a:defRPr>
            </a:lvl1pPr>
          </a:lstStyle>
          <a:p>
            <a:r>
              <a:rPr lang="nl-NL" dirty="0"/>
              <a:t>Titel slide</a:t>
            </a:r>
          </a:p>
        </p:txBody>
      </p:sp>
      <p:pic>
        <p:nvPicPr>
          <p:cNvPr id="4" name="Afbeelding 3">
            <a:extLst>
              <a:ext uri="{FF2B5EF4-FFF2-40B4-BE49-F238E27FC236}">
                <a16:creationId xmlns:a16="http://schemas.microsoft.com/office/drawing/2014/main" id="{2A2A49EC-8539-0B70-520B-36552FAB4C0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776356" y="4873724"/>
            <a:ext cx="917309" cy="530188"/>
          </a:xfrm>
          <a:prstGeom prst="rect">
            <a:avLst/>
          </a:prstGeom>
        </p:spPr>
      </p:pic>
      <p:sp>
        <p:nvSpPr>
          <p:cNvPr id="2" name="Rechthoek 25">
            <a:extLst>
              <a:ext uri="{FF2B5EF4-FFF2-40B4-BE49-F238E27FC236}">
                <a16:creationId xmlns:a16="http://schemas.microsoft.com/office/drawing/2014/main" id="{3BC07D9A-8F28-B7FA-CBE2-8251D1ACBE61}"/>
              </a:ext>
            </a:extLst>
          </p:cNvPr>
          <p:cNvSpPr/>
          <p:nvPr userDrawn="1"/>
        </p:nvSpPr>
        <p:spPr>
          <a:xfrm flipV="1">
            <a:off x="0" y="0"/>
            <a:ext cx="7132791" cy="5715000"/>
          </a:xfrm>
          <a:custGeom>
            <a:avLst/>
            <a:gdLst>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0 h 10287000"/>
              <a:gd name="connsiteX1" fmla="*/ 8639944 w 8639944"/>
              <a:gd name="connsiteY1" fmla="*/ 0 h 10287000"/>
              <a:gd name="connsiteX2" fmla="*/ 8639944 w 8639944"/>
              <a:gd name="connsiteY2" fmla="*/ 10287000 h 10287000"/>
              <a:gd name="connsiteX3" fmla="*/ 0 w 8639944"/>
              <a:gd name="connsiteY3" fmla="*/ 10287000 h 10287000"/>
              <a:gd name="connsiteX4" fmla="*/ 0 w 8639944"/>
              <a:gd name="connsiteY4" fmla="*/ 0 h 10287000"/>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0 w 8639944"/>
              <a:gd name="connsiteY0" fmla="*/ 16329 h 10303329"/>
              <a:gd name="connsiteX1" fmla="*/ 4917030 w 8639944"/>
              <a:gd name="connsiteY1" fmla="*/ 0 h 10303329"/>
              <a:gd name="connsiteX2" fmla="*/ 8639944 w 8639944"/>
              <a:gd name="connsiteY2" fmla="*/ 10303329 h 10303329"/>
              <a:gd name="connsiteX3" fmla="*/ 0 w 8639944"/>
              <a:gd name="connsiteY3" fmla="*/ 10303329 h 10303329"/>
              <a:gd name="connsiteX4" fmla="*/ 0 w 8639944"/>
              <a:gd name="connsiteY4" fmla="*/ 16329 h 10303329"/>
              <a:gd name="connsiteX0" fmla="*/ 1735810 w 10375754"/>
              <a:gd name="connsiteY0" fmla="*/ 16329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735810 w 10375754"/>
              <a:gd name="connsiteY4" fmla="*/ 16329 h 10303329"/>
              <a:gd name="connsiteX0" fmla="*/ 15498 w 10375754"/>
              <a:gd name="connsiteY0" fmla="*/ 831 h 10303329"/>
              <a:gd name="connsiteX1" fmla="*/ 6652840 w 10375754"/>
              <a:gd name="connsiteY1" fmla="*/ 0 h 10303329"/>
              <a:gd name="connsiteX2" fmla="*/ 10375754 w 10375754"/>
              <a:gd name="connsiteY2" fmla="*/ 10303329 h 10303329"/>
              <a:gd name="connsiteX3" fmla="*/ 0 w 10375754"/>
              <a:gd name="connsiteY3" fmla="*/ 10287831 h 10303329"/>
              <a:gd name="connsiteX4" fmla="*/ 15498 w 10375754"/>
              <a:gd name="connsiteY4" fmla="*/ 831 h 10303329"/>
              <a:gd name="connsiteX0" fmla="*/ 15498 w 10375754"/>
              <a:gd name="connsiteY0" fmla="*/ 3 h 10302501"/>
              <a:gd name="connsiteX1" fmla="*/ 1514784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0375754"/>
              <a:gd name="connsiteY0" fmla="*/ 3 h 10302501"/>
              <a:gd name="connsiteX1" fmla="*/ 2675926 w 10375754"/>
              <a:gd name="connsiteY1" fmla="*/ 25297 h 10302501"/>
              <a:gd name="connsiteX2" fmla="*/ 10375754 w 10375754"/>
              <a:gd name="connsiteY2" fmla="*/ 10302501 h 10302501"/>
              <a:gd name="connsiteX3" fmla="*/ 0 w 10375754"/>
              <a:gd name="connsiteY3" fmla="*/ 10287003 h 10302501"/>
              <a:gd name="connsiteX4" fmla="*/ 15498 w 10375754"/>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3 h 10302501"/>
              <a:gd name="connsiteX1" fmla="*/ 2675926 w 14265582"/>
              <a:gd name="connsiteY1" fmla="*/ 25297 h 10302501"/>
              <a:gd name="connsiteX2" fmla="*/ 14265582 w 14265582"/>
              <a:gd name="connsiteY2" fmla="*/ 10302501 h 10302501"/>
              <a:gd name="connsiteX3" fmla="*/ 0 w 14265582"/>
              <a:gd name="connsiteY3" fmla="*/ 10287003 h 10302501"/>
              <a:gd name="connsiteX4" fmla="*/ 15498 w 14265582"/>
              <a:gd name="connsiteY4" fmla="*/ 3 h 10302501"/>
              <a:gd name="connsiteX0" fmla="*/ 15498 w 14265582"/>
              <a:gd name="connsiteY0" fmla="*/ 831 h 10303329"/>
              <a:gd name="connsiteX1" fmla="*/ 2704954 w 14265582"/>
              <a:gd name="connsiteY1" fmla="*/ 0 h 10303329"/>
              <a:gd name="connsiteX2" fmla="*/ 14265582 w 14265582"/>
              <a:gd name="connsiteY2" fmla="*/ 10303329 h 10303329"/>
              <a:gd name="connsiteX3" fmla="*/ 0 w 14265582"/>
              <a:gd name="connsiteY3" fmla="*/ 10287831 h 10303329"/>
              <a:gd name="connsiteX4" fmla="*/ 15498 w 14265582"/>
              <a:gd name="connsiteY4" fmla="*/ 831 h 10303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65582" h="10303329">
                <a:moveTo>
                  <a:pt x="15498" y="831"/>
                </a:moveTo>
                <a:lnTo>
                  <a:pt x="2704954" y="0"/>
                </a:lnTo>
                <a:cubicBezTo>
                  <a:pt x="682026" y="8814162"/>
                  <a:pt x="12959296" y="5123907"/>
                  <a:pt x="14265582" y="10303329"/>
                </a:cubicBezTo>
                <a:lnTo>
                  <a:pt x="0" y="10287831"/>
                </a:lnTo>
                <a:lnTo>
                  <a:pt x="15498" y="831"/>
                </a:lnTo>
                <a:close/>
              </a:path>
            </a:pathLst>
          </a:custGeom>
          <a:solidFill>
            <a:schemeClr val="tx1">
              <a:lumMod val="7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nl-NL" sz="1400">
              <a:solidFill>
                <a:schemeClr val="tx1"/>
              </a:solidFill>
              <a:latin typeface="Montserrat" pitchFamily="2" charset="77"/>
            </a:endParaRPr>
          </a:p>
        </p:txBody>
      </p:sp>
      <p:pic>
        <p:nvPicPr>
          <p:cNvPr id="3" name="Afbeelding 2">
            <a:extLst>
              <a:ext uri="{FF2B5EF4-FFF2-40B4-BE49-F238E27FC236}">
                <a16:creationId xmlns:a16="http://schemas.microsoft.com/office/drawing/2014/main" id="{06E44ADA-276D-C2A7-9025-EE99E98CB01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776356" y="4873724"/>
            <a:ext cx="917309" cy="530188"/>
          </a:xfrm>
          <a:prstGeom prst="rect">
            <a:avLst/>
          </a:prstGeom>
        </p:spPr>
      </p:pic>
    </p:spTree>
    <p:extLst>
      <p:ext uri="{BB962C8B-B14F-4D97-AF65-F5344CB8AC3E}">
        <p14:creationId xmlns:p14="http://schemas.microsoft.com/office/powerpoint/2010/main" val="66114217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CBD372B4-0744-AF5C-905B-B6759E966D5B}"/>
              </a:ext>
            </a:extLst>
          </p:cNvPr>
          <p:cNvPicPr>
            <a:picLocks noChangeAspect="1"/>
          </p:cNvPicPr>
          <p:nvPr/>
        </p:nvPicPr>
        <p:blipFill>
          <a:blip r:embed="rId21"/>
          <a:stretch>
            <a:fillRect/>
          </a:stretch>
        </p:blipFill>
        <p:spPr>
          <a:xfrm>
            <a:off x="7776356" y="4873724"/>
            <a:ext cx="917310" cy="530188"/>
          </a:xfrm>
          <a:prstGeom prst="rect">
            <a:avLst/>
          </a:prstGeom>
        </p:spPr>
      </p:pic>
      <p:pic>
        <p:nvPicPr>
          <p:cNvPr id="2" name="Afbeelding 1">
            <a:extLst>
              <a:ext uri="{FF2B5EF4-FFF2-40B4-BE49-F238E27FC236}">
                <a16:creationId xmlns:a16="http://schemas.microsoft.com/office/drawing/2014/main" id="{63B82776-891C-CAD5-02E0-038922F48A29}"/>
              </a:ext>
            </a:extLst>
          </p:cNvPr>
          <p:cNvPicPr>
            <a:picLocks noChangeAspect="1"/>
          </p:cNvPicPr>
          <p:nvPr userDrawn="1"/>
        </p:nvPicPr>
        <p:blipFill>
          <a:blip r:embed="rId21"/>
          <a:stretch>
            <a:fillRect/>
          </a:stretch>
        </p:blipFill>
        <p:spPr>
          <a:xfrm>
            <a:off x="7776357" y="4873724"/>
            <a:ext cx="915601" cy="529200"/>
          </a:xfrm>
          <a:prstGeom prst="rect">
            <a:avLst/>
          </a:prstGeom>
        </p:spPr>
      </p:pic>
    </p:spTree>
    <p:extLst>
      <p:ext uri="{BB962C8B-B14F-4D97-AF65-F5344CB8AC3E}">
        <p14:creationId xmlns:p14="http://schemas.microsoft.com/office/powerpoint/2010/main" val="1726623551"/>
      </p:ext>
    </p:extLst>
  </p:cSld>
  <p:clrMap bg1="lt1" tx1="dk1" bg2="lt2" tx2="dk2" accent1="accent1" accent2="accent2" accent3="accent3" accent4="accent4" accent5="accent5" accent6="accent6" hlink="hlink" folHlink="folHlink"/>
  <p:sldLayoutIdLst>
    <p:sldLayoutId id="2147483863" r:id="rId1"/>
    <p:sldLayoutId id="2147483875" r:id="rId2"/>
    <p:sldLayoutId id="2147483864" r:id="rId3"/>
    <p:sldLayoutId id="2147483865" r:id="rId4"/>
    <p:sldLayoutId id="2147483867" r:id="rId5"/>
    <p:sldLayoutId id="2147483881" r:id="rId6"/>
    <p:sldLayoutId id="2147483882" r:id="rId7"/>
    <p:sldLayoutId id="2147483868" r:id="rId8"/>
    <p:sldLayoutId id="2147483873" r:id="rId9"/>
    <p:sldLayoutId id="2147483874" r:id="rId10"/>
    <p:sldLayoutId id="2147483876" r:id="rId11"/>
    <p:sldLayoutId id="2147483877" r:id="rId12"/>
    <p:sldLayoutId id="2147483878" r:id="rId13"/>
    <p:sldLayoutId id="2147483866" r:id="rId14"/>
    <p:sldLayoutId id="2147483879" r:id="rId15"/>
    <p:sldLayoutId id="2147483880" r:id="rId16"/>
    <p:sldLayoutId id="2147483869" r:id="rId17"/>
    <p:sldLayoutId id="2147483871" r:id="rId18"/>
    <p:sldLayoutId id="2147483872" r:id="rId19"/>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txStyles>
    <p:titleStyle>
      <a:lvl1pPr algn="l" defTabSz="685800" rtl="0" eaLnBrk="1" latinLnBrk="0" hangingPunct="1">
        <a:lnSpc>
          <a:spcPct val="90000"/>
        </a:lnSpc>
        <a:spcBef>
          <a:spcPct val="0"/>
        </a:spcBef>
        <a:buNone/>
        <a:defRPr sz="2000" kern="1200">
          <a:solidFill>
            <a:srgbClr val="575757"/>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0D94250B-13FC-6942-8687-366A72BC007A}"/>
              </a:ext>
            </a:extLst>
          </p:cNvPr>
          <p:cNvSpPr>
            <a:spLocks noGrp="1"/>
          </p:cNvSpPr>
          <p:nvPr>
            <p:ph type="title"/>
          </p:nvPr>
        </p:nvSpPr>
        <p:spPr/>
        <p:txBody>
          <a:bodyPr/>
          <a:lstStyle/>
          <a:p>
            <a:r>
              <a:rPr lang="nl-NL" dirty="0"/>
              <a:t>Nieuwe pensioenregeling bij PMA</a:t>
            </a:r>
          </a:p>
        </p:txBody>
      </p:sp>
      <p:sp>
        <p:nvSpPr>
          <p:cNvPr id="5" name="Tijdelijke aanduiding voor tekst 4">
            <a:extLst>
              <a:ext uri="{FF2B5EF4-FFF2-40B4-BE49-F238E27FC236}">
                <a16:creationId xmlns:a16="http://schemas.microsoft.com/office/drawing/2014/main" id="{EF830E16-8342-1B4A-8743-32AAFA266184}"/>
              </a:ext>
            </a:extLst>
          </p:cNvPr>
          <p:cNvSpPr>
            <a:spLocks noGrp="1"/>
          </p:cNvSpPr>
          <p:nvPr>
            <p:ph type="body" sz="quarter" idx="11"/>
          </p:nvPr>
        </p:nvSpPr>
        <p:spPr>
          <a:xfrm>
            <a:off x="785813" y="4513684"/>
            <a:ext cx="7532687" cy="504404"/>
          </a:xfrm>
        </p:spPr>
        <p:txBody>
          <a:bodyPr/>
          <a:lstStyle/>
          <a:p>
            <a:r>
              <a:rPr lang="nl-NL" dirty="0"/>
              <a:t>Webinar CNV 3 september</a:t>
            </a:r>
          </a:p>
        </p:txBody>
      </p:sp>
    </p:spTree>
    <p:extLst>
      <p:ext uri="{BB962C8B-B14F-4D97-AF65-F5344CB8AC3E}">
        <p14:creationId xmlns:p14="http://schemas.microsoft.com/office/powerpoint/2010/main" val="712544547"/>
      </p:ext>
    </p:extLst>
  </p:cSld>
  <p:clrMapOvr>
    <a:masterClrMapping/>
  </p:clrMapOvr>
  <p:transition spd="slow" advClick="0">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B09776A-22C0-FC66-D990-381F6C56C6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337524"/>
            <a:ext cx="4968552" cy="5039952"/>
          </a:xfrm>
          <a:prstGeom prst="rect">
            <a:avLst/>
          </a:prstGeom>
          <a:noFill/>
          <a:extLst>
            <a:ext uri="{909E8E84-426E-40DD-AFC4-6F175D3DCCD1}">
              <a14:hiddenFill xmlns:a14="http://schemas.microsoft.com/office/drawing/2010/main">
                <a:solidFill>
                  <a:srgbClr val="FFFFFF"/>
                </a:solidFill>
              </a14:hiddenFill>
            </a:ext>
          </a:extLst>
        </p:spPr>
      </p:pic>
      <p:sp>
        <p:nvSpPr>
          <p:cNvPr id="7" name="Pijl: rechts 6">
            <a:extLst>
              <a:ext uri="{FF2B5EF4-FFF2-40B4-BE49-F238E27FC236}">
                <a16:creationId xmlns:a16="http://schemas.microsoft.com/office/drawing/2014/main" id="{FB9E6F0D-C3FD-5936-5E5B-17E31A7C4403}"/>
              </a:ext>
            </a:extLst>
          </p:cNvPr>
          <p:cNvSpPr/>
          <p:nvPr/>
        </p:nvSpPr>
        <p:spPr>
          <a:xfrm>
            <a:off x="971600" y="3001516"/>
            <a:ext cx="1224136" cy="648072"/>
          </a:xfrm>
          <a:prstGeom prst="rightArrow">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2800">
              <a:solidFill>
                <a:schemeClr val="tx1"/>
              </a:solidFill>
            </a:endParaRPr>
          </a:p>
        </p:txBody>
      </p:sp>
      <p:sp>
        <p:nvSpPr>
          <p:cNvPr id="8" name="Tekstvak 7">
            <a:extLst>
              <a:ext uri="{FF2B5EF4-FFF2-40B4-BE49-F238E27FC236}">
                <a16:creationId xmlns:a16="http://schemas.microsoft.com/office/drawing/2014/main" id="{027E8506-AA29-4505-BE0A-A6A98527A03C}"/>
              </a:ext>
            </a:extLst>
          </p:cNvPr>
          <p:cNvSpPr txBox="1"/>
          <p:nvPr/>
        </p:nvSpPr>
        <p:spPr>
          <a:xfrm>
            <a:off x="647564" y="3649588"/>
            <a:ext cx="1872208" cy="400110"/>
          </a:xfrm>
          <a:prstGeom prst="rect">
            <a:avLst/>
          </a:prstGeom>
          <a:noFill/>
        </p:spPr>
        <p:txBody>
          <a:bodyPr wrap="square" rtlCol="0">
            <a:spAutoFit/>
          </a:bodyPr>
          <a:lstStyle/>
          <a:p>
            <a:r>
              <a:rPr lang="nl-NL" sz="2000" b="1" dirty="0">
                <a:solidFill>
                  <a:schemeClr val="accent1"/>
                </a:solidFill>
              </a:rPr>
              <a:t>1 januari 2026</a:t>
            </a:r>
          </a:p>
        </p:txBody>
      </p:sp>
    </p:spTree>
    <p:extLst>
      <p:ext uri="{BB962C8B-B14F-4D97-AF65-F5344CB8AC3E}">
        <p14:creationId xmlns:p14="http://schemas.microsoft.com/office/powerpoint/2010/main" val="1876050442"/>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0367AA88-9FAA-48C2-71C3-2630F5DC285A}"/>
              </a:ext>
            </a:extLst>
          </p:cNvPr>
          <p:cNvSpPr>
            <a:spLocks noGrp="1"/>
          </p:cNvSpPr>
          <p:nvPr>
            <p:ph type="title"/>
          </p:nvPr>
        </p:nvSpPr>
        <p:spPr/>
        <p:txBody>
          <a:bodyPr/>
          <a:lstStyle/>
          <a:p>
            <a:r>
              <a:rPr lang="nl-NL" dirty="0"/>
              <a:t>In 5 stappen naar een nieuwe pensioenregeling</a:t>
            </a:r>
          </a:p>
        </p:txBody>
      </p:sp>
    </p:spTree>
    <p:extLst>
      <p:ext uri="{BB962C8B-B14F-4D97-AF65-F5344CB8AC3E}">
        <p14:creationId xmlns:p14="http://schemas.microsoft.com/office/powerpoint/2010/main" val="983756267"/>
      </p:ext>
    </p:extLst>
  </p:cSld>
  <p:clrMapOvr>
    <a:masterClrMapping/>
  </p:clrMapOvr>
  <p:transition spd="slow" advClick="0">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0367AA88-9FAA-48C2-71C3-2630F5DC285A}"/>
              </a:ext>
            </a:extLst>
          </p:cNvPr>
          <p:cNvSpPr>
            <a:spLocks noGrp="1"/>
          </p:cNvSpPr>
          <p:nvPr>
            <p:ph type="title"/>
          </p:nvPr>
        </p:nvSpPr>
        <p:spPr/>
        <p:txBody>
          <a:bodyPr>
            <a:normAutofit fontScale="90000"/>
          </a:bodyPr>
          <a:lstStyle/>
          <a:p>
            <a:r>
              <a:rPr lang="nl-NL" dirty="0"/>
              <a:t>In 5 stappen naar een nieuwe pensioenregeling</a:t>
            </a:r>
          </a:p>
        </p:txBody>
      </p:sp>
      <p:sp>
        <p:nvSpPr>
          <p:cNvPr id="2" name="Tijdelijke aanduiding voor tekst 1">
            <a:extLst>
              <a:ext uri="{FF2B5EF4-FFF2-40B4-BE49-F238E27FC236}">
                <a16:creationId xmlns:a16="http://schemas.microsoft.com/office/drawing/2014/main" id="{348C2AA7-66B7-1A42-FB61-BEBC93554700}"/>
              </a:ext>
            </a:extLst>
          </p:cNvPr>
          <p:cNvSpPr>
            <a:spLocks noGrp="1"/>
          </p:cNvSpPr>
          <p:nvPr>
            <p:ph type="body" sz="quarter" idx="10"/>
          </p:nvPr>
        </p:nvSpPr>
        <p:spPr/>
        <p:txBody>
          <a:bodyPr/>
          <a:lstStyle/>
          <a:p>
            <a:r>
              <a:rPr lang="nl-NL" dirty="0"/>
              <a:t>Stap 1</a:t>
            </a:r>
          </a:p>
        </p:txBody>
      </p:sp>
      <p:sp>
        <p:nvSpPr>
          <p:cNvPr id="3" name="Tijdelijke aanduiding voor tekst 2">
            <a:extLst>
              <a:ext uri="{FF2B5EF4-FFF2-40B4-BE49-F238E27FC236}">
                <a16:creationId xmlns:a16="http://schemas.microsoft.com/office/drawing/2014/main" id="{F2061C28-39CA-D678-374A-6284857B7220}"/>
              </a:ext>
            </a:extLst>
          </p:cNvPr>
          <p:cNvSpPr>
            <a:spLocks noGrp="1"/>
          </p:cNvSpPr>
          <p:nvPr>
            <p:ph type="body" sz="quarter" idx="11"/>
          </p:nvPr>
        </p:nvSpPr>
        <p:spPr/>
        <p:txBody>
          <a:bodyPr/>
          <a:lstStyle/>
          <a:p>
            <a:pPr marL="342900" indent="-342900">
              <a:buAutoNum type="arabicParenR"/>
            </a:pPr>
            <a:r>
              <a:rPr lang="nl-NL" sz="2000" b="0" i="0" u="none" strike="noStrike" baseline="0" dirty="0">
                <a:solidFill>
                  <a:srgbClr val="000000"/>
                </a:solidFill>
                <a:latin typeface="Calibri" panose="020F0502020204030204" pitchFamily="34" charset="0"/>
              </a:rPr>
              <a:t>Hoe moet de nieuwe regeling eruit komen zien?</a:t>
            </a:r>
          </a:p>
          <a:p>
            <a:pPr lvl="1"/>
            <a:r>
              <a:rPr lang="nl-NL" sz="1600" b="0" i="0" u="none" strike="noStrike" baseline="0" dirty="0" err="1">
                <a:solidFill>
                  <a:srgbClr val="000000"/>
                </a:solidFill>
                <a:latin typeface="Calibri" panose="020F0502020204030204" pitchFamily="34" charset="0"/>
              </a:rPr>
              <a:t>Contractskeuze</a:t>
            </a:r>
            <a:r>
              <a:rPr lang="nl-NL" sz="1600" b="0" i="0" u="none" strike="noStrike" baseline="0" dirty="0">
                <a:solidFill>
                  <a:srgbClr val="000000"/>
                </a:solidFill>
                <a:latin typeface="Calibri" panose="020F0502020204030204" pitchFamily="34" charset="0"/>
              </a:rPr>
              <a:t>: Solidaire premieregeling</a:t>
            </a:r>
          </a:p>
          <a:p>
            <a:pPr lvl="1"/>
            <a:r>
              <a:rPr lang="nl-NL" sz="1600" dirty="0">
                <a:solidFill>
                  <a:srgbClr val="000000"/>
                </a:solidFill>
                <a:latin typeface="Calibri" panose="020F0502020204030204" pitchFamily="34" charset="0"/>
              </a:rPr>
              <a:t>Pensioenpremie (inleg) voorlopig ten minste gelijk</a:t>
            </a:r>
          </a:p>
          <a:p>
            <a:pPr lvl="1"/>
            <a:r>
              <a:rPr lang="nl-NL" sz="1600" dirty="0">
                <a:solidFill>
                  <a:srgbClr val="000000"/>
                </a:solidFill>
                <a:latin typeface="Calibri" panose="020F0502020204030204" pitchFamily="34" charset="0"/>
              </a:rPr>
              <a:t>Ambitie ouderdomspensioen: 75% van de gemiddelde voor inflatie gecorrigeerde pensioengrondslag </a:t>
            </a:r>
            <a:r>
              <a:rPr lang="nl-NL" sz="1600" i="1" dirty="0">
                <a:solidFill>
                  <a:srgbClr val="000000"/>
                </a:solidFill>
                <a:latin typeface="Calibri" panose="020F0502020204030204" pitchFamily="34" charset="0"/>
              </a:rPr>
              <a:t>(=salaris gecorrigeerd voor AOW).</a:t>
            </a:r>
          </a:p>
          <a:p>
            <a:pPr lvl="1"/>
            <a:r>
              <a:rPr lang="nl-NL" sz="1600" dirty="0">
                <a:solidFill>
                  <a:srgbClr val="000000"/>
                </a:solidFill>
                <a:latin typeface="Calibri" panose="020F0502020204030204" pitchFamily="34" charset="0"/>
              </a:rPr>
              <a:t>Arbeidsongeschiktheid en nabestaandenpensioen zoveel mogelijk gelijk aan nu</a:t>
            </a:r>
          </a:p>
          <a:p>
            <a:pPr marL="342900" lvl="1" indent="0">
              <a:buNone/>
            </a:pPr>
            <a:endParaRPr lang="nl-NL" sz="1400" b="0" i="0" u="none" strike="noStrike" baseline="0" dirty="0">
              <a:solidFill>
                <a:srgbClr val="000000"/>
              </a:solidFill>
              <a:latin typeface="Calibri" panose="020F0502020204030204" pitchFamily="34" charset="0"/>
            </a:endParaRPr>
          </a:p>
          <a:p>
            <a:endParaRPr lang="nl-NL" sz="1800" b="0" i="0" u="none" strike="noStrike" baseline="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284635518"/>
      </p:ext>
    </p:extLst>
  </p:cSld>
  <p:clrMapOvr>
    <a:masterClrMapping/>
  </p:clrMapOvr>
  <p:transition spd="slow" advClick="0">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0367AA88-9FAA-48C2-71C3-2630F5DC285A}"/>
              </a:ext>
            </a:extLst>
          </p:cNvPr>
          <p:cNvSpPr>
            <a:spLocks noGrp="1"/>
          </p:cNvSpPr>
          <p:nvPr>
            <p:ph type="title"/>
          </p:nvPr>
        </p:nvSpPr>
        <p:spPr/>
        <p:txBody>
          <a:bodyPr>
            <a:normAutofit fontScale="90000"/>
          </a:bodyPr>
          <a:lstStyle/>
          <a:p>
            <a:r>
              <a:rPr lang="nl-NL" dirty="0"/>
              <a:t>In 5 stappen naar een nieuwe pensioenregeling</a:t>
            </a:r>
          </a:p>
        </p:txBody>
      </p:sp>
      <p:sp>
        <p:nvSpPr>
          <p:cNvPr id="2" name="Tijdelijke aanduiding voor tekst 1">
            <a:extLst>
              <a:ext uri="{FF2B5EF4-FFF2-40B4-BE49-F238E27FC236}">
                <a16:creationId xmlns:a16="http://schemas.microsoft.com/office/drawing/2014/main" id="{348C2AA7-66B7-1A42-FB61-BEBC93554700}"/>
              </a:ext>
            </a:extLst>
          </p:cNvPr>
          <p:cNvSpPr>
            <a:spLocks noGrp="1"/>
          </p:cNvSpPr>
          <p:nvPr>
            <p:ph type="body" sz="quarter" idx="10"/>
          </p:nvPr>
        </p:nvSpPr>
        <p:spPr/>
        <p:txBody>
          <a:bodyPr/>
          <a:lstStyle/>
          <a:p>
            <a:r>
              <a:rPr lang="nl-NL" dirty="0"/>
              <a:t>Stap 2</a:t>
            </a:r>
          </a:p>
        </p:txBody>
      </p:sp>
      <p:sp>
        <p:nvSpPr>
          <p:cNvPr id="3" name="Tijdelijke aanduiding voor tekst 2">
            <a:extLst>
              <a:ext uri="{FF2B5EF4-FFF2-40B4-BE49-F238E27FC236}">
                <a16:creationId xmlns:a16="http://schemas.microsoft.com/office/drawing/2014/main" id="{F2061C28-39CA-D678-374A-6284857B7220}"/>
              </a:ext>
            </a:extLst>
          </p:cNvPr>
          <p:cNvSpPr>
            <a:spLocks noGrp="1"/>
          </p:cNvSpPr>
          <p:nvPr>
            <p:ph type="body" sz="quarter" idx="11"/>
          </p:nvPr>
        </p:nvSpPr>
        <p:spPr/>
        <p:txBody>
          <a:bodyPr/>
          <a:lstStyle/>
          <a:p>
            <a:pPr marL="0" indent="0">
              <a:buNone/>
            </a:pPr>
            <a:r>
              <a:rPr lang="nl-NL" sz="2000" dirty="0">
                <a:solidFill>
                  <a:srgbClr val="000000"/>
                </a:solidFill>
                <a:latin typeface="Calibri" panose="020F0502020204030204" pitchFamily="34" charset="0"/>
              </a:rPr>
              <a:t>2) </a:t>
            </a:r>
            <a:r>
              <a:rPr lang="nl-NL" sz="2000" b="0" i="0" u="none" strike="noStrike" baseline="0" dirty="0">
                <a:solidFill>
                  <a:srgbClr val="000000"/>
                </a:solidFill>
                <a:latin typeface="Calibri" panose="020F0502020204030204" pitchFamily="34" charset="0"/>
              </a:rPr>
              <a:t>Welk fondsbeleid past bij de nieuwe pensioenregeling?</a:t>
            </a:r>
          </a:p>
          <a:p>
            <a:pPr lvl="1"/>
            <a:r>
              <a:rPr lang="nl-NL" sz="1600" b="0" i="0" u="none" strike="noStrike" baseline="0" dirty="0">
                <a:solidFill>
                  <a:srgbClr val="000000"/>
                </a:solidFill>
                <a:latin typeface="Calibri" panose="020F0502020204030204" pitchFamily="34" charset="0"/>
              </a:rPr>
              <a:t>Beleggingsbeleid (keuze fonds): Jongeren meer beleggingsrisico, ouderen minder </a:t>
            </a:r>
          </a:p>
          <a:p>
            <a:pPr lvl="1"/>
            <a:r>
              <a:rPr lang="nl-NL" sz="1600" b="0" i="0" u="none" strike="noStrike" baseline="0" dirty="0">
                <a:solidFill>
                  <a:srgbClr val="000000"/>
                </a:solidFill>
                <a:latin typeface="Calibri" panose="020F0502020204030204" pitchFamily="34" charset="0"/>
              </a:rPr>
              <a:t>In de uitkeringsfase kan de pensioenuitkering fluctueren</a:t>
            </a:r>
            <a:r>
              <a:rPr lang="nl-NL" sz="1600" dirty="0">
                <a:solidFill>
                  <a:srgbClr val="000000"/>
                </a:solidFill>
                <a:latin typeface="Calibri" panose="020F0502020204030204" pitchFamily="34" charset="0"/>
              </a:rPr>
              <a:t>. Solidariteitsreserve: </a:t>
            </a:r>
            <a:endParaRPr lang="nl-NL" sz="1600" b="0" i="0" u="none" strike="noStrike" baseline="0" dirty="0">
              <a:solidFill>
                <a:srgbClr val="000000"/>
              </a:solidFill>
              <a:latin typeface="Calibri" panose="020F0502020204030204" pitchFamily="34" charset="0"/>
            </a:endParaRPr>
          </a:p>
          <a:p>
            <a:pPr lvl="2"/>
            <a:r>
              <a:rPr lang="nl-NL" sz="1400" b="0" i="0" u="none" strike="noStrike" baseline="0" dirty="0">
                <a:solidFill>
                  <a:srgbClr val="000000"/>
                </a:solidFill>
                <a:latin typeface="Calibri" panose="020F0502020204030204" pitchFamily="34" charset="0"/>
              </a:rPr>
              <a:t>Uitkeren: (bijna) ingegane pensioenen zoveel als mogelijk beschermen tegen daling</a:t>
            </a:r>
          </a:p>
          <a:p>
            <a:pPr lvl="2"/>
            <a:r>
              <a:rPr lang="nl-NL" sz="1400" dirty="0">
                <a:solidFill>
                  <a:srgbClr val="000000"/>
                </a:solidFill>
                <a:latin typeface="Calibri" panose="020F0502020204030204" pitchFamily="34" charset="0"/>
              </a:rPr>
              <a:t>Vullen: Indien mogelijk bij start vanuit de dekkingsgraad. Daarna met 5% van een eventueel behaald positief rendement.</a:t>
            </a:r>
            <a:endParaRPr lang="nl-NL" sz="1800" b="0" i="0" u="none" strike="noStrike" baseline="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941016519"/>
      </p:ext>
    </p:extLst>
  </p:cSld>
  <p:clrMapOvr>
    <a:masterClrMapping/>
  </p:clrMapOvr>
  <p:transition spd="slow" advClick="0">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0367AA88-9FAA-48C2-71C3-2630F5DC285A}"/>
              </a:ext>
            </a:extLst>
          </p:cNvPr>
          <p:cNvSpPr>
            <a:spLocks noGrp="1"/>
          </p:cNvSpPr>
          <p:nvPr>
            <p:ph type="title"/>
          </p:nvPr>
        </p:nvSpPr>
        <p:spPr/>
        <p:txBody>
          <a:bodyPr>
            <a:normAutofit fontScale="90000"/>
          </a:bodyPr>
          <a:lstStyle/>
          <a:p>
            <a:r>
              <a:rPr lang="nl-NL" dirty="0"/>
              <a:t>In 5 stappen naar een nieuwe pensioenregeling</a:t>
            </a:r>
          </a:p>
        </p:txBody>
      </p:sp>
      <p:sp>
        <p:nvSpPr>
          <p:cNvPr id="2" name="Tijdelijke aanduiding voor tekst 1">
            <a:extLst>
              <a:ext uri="{FF2B5EF4-FFF2-40B4-BE49-F238E27FC236}">
                <a16:creationId xmlns:a16="http://schemas.microsoft.com/office/drawing/2014/main" id="{348C2AA7-66B7-1A42-FB61-BEBC93554700}"/>
              </a:ext>
            </a:extLst>
          </p:cNvPr>
          <p:cNvSpPr>
            <a:spLocks noGrp="1"/>
          </p:cNvSpPr>
          <p:nvPr>
            <p:ph type="body" sz="quarter" idx="10"/>
          </p:nvPr>
        </p:nvSpPr>
        <p:spPr/>
        <p:txBody>
          <a:bodyPr/>
          <a:lstStyle/>
          <a:p>
            <a:r>
              <a:rPr lang="nl-NL" dirty="0"/>
              <a:t>Stap 3</a:t>
            </a:r>
          </a:p>
        </p:txBody>
      </p:sp>
      <p:sp>
        <p:nvSpPr>
          <p:cNvPr id="3" name="Tijdelijke aanduiding voor tekst 2">
            <a:extLst>
              <a:ext uri="{FF2B5EF4-FFF2-40B4-BE49-F238E27FC236}">
                <a16:creationId xmlns:a16="http://schemas.microsoft.com/office/drawing/2014/main" id="{F2061C28-39CA-D678-374A-6284857B7220}"/>
              </a:ext>
            </a:extLst>
          </p:cNvPr>
          <p:cNvSpPr>
            <a:spLocks noGrp="1"/>
          </p:cNvSpPr>
          <p:nvPr>
            <p:ph type="body" sz="quarter" idx="11"/>
          </p:nvPr>
        </p:nvSpPr>
        <p:spPr/>
        <p:txBody>
          <a:bodyPr/>
          <a:lstStyle/>
          <a:p>
            <a:pPr marL="0" indent="0">
              <a:buNone/>
            </a:pPr>
            <a:r>
              <a:rPr lang="nl-NL" sz="1800" dirty="0">
                <a:solidFill>
                  <a:srgbClr val="000000"/>
                </a:solidFill>
                <a:latin typeface="Calibri" panose="020F0502020204030204" pitchFamily="34" charset="0"/>
              </a:rPr>
              <a:t>3) </a:t>
            </a:r>
            <a:r>
              <a:rPr lang="nl-NL" sz="2000" b="0" i="0" u="none" strike="noStrike" baseline="0" dirty="0">
                <a:solidFill>
                  <a:srgbClr val="000000"/>
                </a:solidFill>
                <a:latin typeface="Calibri" panose="020F0502020204030204" pitchFamily="34" charset="0"/>
              </a:rPr>
              <a:t>Wat gebeurt er met de opgebouwde pensioenen?</a:t>
            </a:r>
            <a:endParaRPr lang="nl-NL" sz="2000" dirty="0">
              <a:solidFill>
                <a:srgbClr val="000000"/>
              </a:solidFill>
              <a:latin typeface="Calibri" panose="020F0502020204030204" pitchFamily="34" charset="0"/>
            </a:endParaRPr>
          </a:p>
          <a:p>
            <a:pPr lvl="1"/>
            <a:r>
              <a:rPr lang="nl-NL" sz="1600" dirty="0">
                <a:solidFill>
                  <a:srgbClr val="000000"/>
                </a:solidFill>
                <a:latin typeface="Calibri" panose="020F0502020204030204" pitchFamily="34" charset="0"/>
              </a:rPr>
              <a:t>Alle pensioenen worden omgezet naar de nieuwe regeling (“invaren”)</a:t>
            </a:r>
          </a:p>
          <a:p>
            <a:pPr lvl="1"/>
            <a:r>
              <a:rPr lang="nl-NL" sz="1600" dirty="0">
                <a:solidFill>
                  <a:srgbClr val="000000"/>
                </a:solidFill>
                <a:latin typeface="Calibri" panose="020F0502020204030204" pitchFamily="34" charset="0"/>
              </a:rPr>
              <a:t>Streven overgang is 1 januari 2026</a:t>
            </a:r>
          </a:p>
          <a:p>
            <a:pPr lvl="1"/>
            <a:r>
              <a:rPr lang="nl-NL" sz="1600" b="0" i="0" u="none" strike="noStrike" baseline="0" dirty="0">
                <a:solidFill>
                  <a:srgbClr val="000000"/>
                </a:solidFill>
                <a:latin typeface="Calibri" panose="020F0502020204030204" pitchFamily="34" charset="0"/>
              </a:rPr>
              <a:t>Doelstelling: Waarde van pensioen blijft tenminste gelijk voor deelnemers</a:t>
            </a:r>
          </a:p>
          <a:p>
            <a:endParaRPr lang="nl-NL" sz="1800" b="0" i="0" u="none" strike="noStrike" baseline="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4004781162"/>
      </p:ext>
    </p:extLst>
  </p:cSld>
  <p:clrMapOvr>
    <a:masterClrMapping/>
  </p:clrMapOvr>
  <p:transition spd="slow" advClick="0">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0367AA88-9FAA-48C2-71C3-2630F5DC285A}"/>
              </a:ext>
            </a:extLst>
          </p:cNvPr>
          <p:cNvSpPr>
            <a:spLocks noGrp="1"/>
          </p:cNvSpPr>
          <p:nvPr>
            <p:ph type="title"/>
          </p:nvPr>
        </p:nvSpPr>
        <p:spPr/>
        <p:txBody>
          <a:bodyPr>
            <a:normAutofit fontScale="90000"/>
          </a:bodyPr>
          <a:lstStyle/>
          <a:p>
            <a:r>
              <a:rPr lang="nl-NL" dirty="0"/>
              <a:t>In 5 stappen naar een nieuwe pensioenregeling</a:t>
            </a:r>
          </a:p>
        </p:txBody>
      </p:sp>
      <p:sp>
        <p:nvSpPr>
          <p:cNvPr id="2" name="Tijdelijke aanduiding voor tekst 1">
            <a:extLst>
              <a:ext uri="{FF2B5EF4-FFF2-40B4-BE49-F238E27FC236}">
                <a16:creationId xmlns:a16="http://schemas.microsoft.com/office/drawing/2014/main" id="{348C2AA7-66B7-1A42-FB61-BEBC93554700}"/>
              </a:ext>
            </a:extLst>
          </p:cNvPr>
          <p:cNvSpPr>
            <a:spLocks noGrp="1"/>
          </p:cNvSpPr>
          <p:nvPr>
            <p:ph type="body" sz="quarter" idx="10"/>
          </p:nvPr>
        </p:nvSpPr>
        <p:spPr/>
        <p:txBody>
          <a:bodyPr/>
          <a:lstStyle/>
          <a:p>
            <a:r>
              <a:rPr lang="nl-NL" dirty="0"/>
              <a:t>Stap 4</a:t>
            </a:r>
          </a:p>
        </p:txBody>
      </p:sp>
      <p:sp>
        <p:nvSpPr>
          <p:cNvPr id="3" name="Tijdelijke aanduiding voor tekst 2">
            <a:extLst>
              <a:ext uri="{FF2B5EF4-FFF2-40B4-BE49-F238E27FC236}">
                <a16:creationId xmlns:a16="http://schemas.microsoft.com/office/drawing/2014/main" id="{F2061C28-39CA-D678-374A-6284857B7220}"/>
              </a:ext>
            </a:extLst>
          </p:cNvPr>
          <p:cNvSpPr>
            <a:spLocks noGrp="1"/>
          </p:cNvSpPr>
          <p:nvPr>
            <p:ph type="body" sz="quarter" idx="11"/>
          </p:nvPr>
        </p:nvSpPr>
        <p:spPr/>
        <p:txBody>
          <a:bodyPr/>
          <a:lstStyle/>
          <a:p>
            <a:pPr marL="0" indent="0">
              <a:buNone/>
            </a:pPr>
            <a:r>
              <a:rPr lang="nl-NL" sz="1800" dirty="0">
                <a:solidFill>
                  <a:srgbClr val="000000"/>
                </a:solidFill>
                <a:latin typeface="Calibri" panose="020F0502020204030204" pitchFamily="34" charset="0"/>
              </a:rPr>
              <a:t>4) </a:t>
            </a:r>
            <a:r>
              <a:rPr lang="nl-NL" sz="1800" b="0" i="0" u="none" strike="noStrike" baseline="0" dirty="0">
                <a:solidFill>
                  <a:srgbClr val="000000"/>
                </a:solidFill>
                <a:latin typeface="Calibri" panose="020F0502020204030204" pitchFamily="34" charset="0"/>
              </a:rPr>
              <a:t>Wie gaat er op achteruit en hoe kan dat gecompenseerd worden?</a:t>
            </a:r>
            <a:r>
              <a:rPr lang="nl-NL" sz="1800" dirty="0">
                <a:solidFill>
                  <a:srgbClr val="000000"/>
                </a:solidFill>
                <a:latin typeface="Calibri" panose="020F0502020204030204" pitchFamily="34" charset="0"/>
              </a:rPr>
              <a:t>	</a:t>
            </a:r>
            <a:endParaRPr lang="nl-NL" sz="1800" b="0" i="0" u="none" strike="noStrike" baseline="0" dirty="0">
              <a:solidFill>
                <a:srgbClr val="000000"/>
              </a:solidFill>
              <a:latin typeface="Calibri" panose="020F0502020204030204" pitchFamily="34" charset="0"/>
            </a:endParaRPr>
          </a:p>
          <a:p>
            <a:pPr lvl="1"/>
            <a:r>
              <a:rPr lang="nl-NL" sz="1400" dirty="0">
                <a:solidFill>
                  <a:srgbClr val="000000"/>
                </a:solidFill>
                <a:latin typeface="Calibri" panose="020F0502020204030204" pitchFamily="34" charset="0"/>
              </a:rPr>
              <a:t>De omzetting (‘het afschaffen doorsneesystematiek’) kan ervoor </a:t>
            </a:r>
          </a:p>
          <a:p>
            <a:pPr marL="342900" lvl="1" indent="0">
              <a:buNone/>
            </a:pPr>
            <a:r>
              <a:rPr lang="nl-NL" sz="1400" dirty="0">
                <a:solidFill>
                  <a:srgbClr val="000000"/>
                </a:solidFill>
                <a:latin typeface="Calibri" panose="020F0502020204030204" pitchFamily="34" charset="0"/>
              </a:rPr>
              <a:t>	zorgen dat sommige deelnemers minder in hun potje krijgen </a:t>
            </a:r>
          </a:p>
          <a:p>
            <a:pPr marL="342900" lvl="1" indent="0">
              <a:buNone/>
            </a:pPr>
            <a:r>
              <a:rPr lang="nl-NL" sz="1400" dirty="0">
                <a:solidFill>
                  <a:srgbClr val="000000"/>
                </a:solidFill>
                <a:latin typeface="Calibri" panose="020F0502020204030204" pitchFamily="34" charset="0"/>
              </a:rPr>
              <a:t>	dan ze aan pensioen zouden hebben gehad als de huidige regeling </a:t>
            </a:r>
          </a:p>
          <a:p>
            <a:pPr marL="342900" lvl="1" indent="0">
              <a:buNone/>
            </a:pPr>
            <a:r>
              <a:rPr lang="nl-NL" sz="1400" dirty="0">
                <a:solidFill>
                  <a:srgbClr val="000000"/>
                </a:solidFill>
                <a:latin typeface="Calibri" panose="020F0502020204030204" pitchFamily="34" charset="0"/>
              </a:rPr>
              <a:t>	zou worden voortgezet. </a:t>
            </a:r>
          </a:p>
          <a:p>
            <a:pPr lvl="1"/>
            <a:r>
              <a:rPr lang="nl-NL" sz="1400" dirty="0">
                <a:solidFill>
                  <a:srgbClr val="000000"/>
                </a:solidFill>
                <a:latin typeface="Calibri" panose="020F0502020204030204" pitchFamily="34" charset="0"/>
              </a:rPr>
              <a:t>Compensatieregeling om te voorkomen dat deze deelnemers erop achteruit gaan in hun verwacht pensioen. </a:t>
            </a:r>
          </a:p>
          <a:p>
            <a:pPr lvl="1"/>
            <a:r>
              <a:rPr lang="nl-NL" sz="1400" b="0" u="none" strike="noStrike" baseline="0" dirty="0">
                <a:solidFill>
                  <a:srgbClr val="000000"/>
                </a:solidFill>
                <a:latin typeface="Calibri" panose="020F0502020204030204" pitchFamily="34" charset="0"/>
              </a:rPr>
              <a:t>Financieren uit het vermogen van het pensioenfonds indien mogelijk. Als dat niet mogelijk is, wordt de compensatie gefinancierd vanuit additionele premie.</a:t>
            </a:r>
          </a:p>
          <a:p>
            <a:endParaRPr lang="nl-NL" sz="1800" b="0" i="0" u="none" strike="noStrike" baseline="0" dirty="0">
              <a:solidFill>
                <a:srgbClr val="000000"/>
              </a:solidFill>
              <a:latin typeface="Calibri" panose="020F0502020204030204" pitchFamily="34" charset="0"/>
            </a:endParaRPr>
          </a:p>
        </p:txBody>
      </p:sp>
      <p:pic>
        <p:nvPicPr>
          <p:cNvPr id="6" name="Afbeelding 5">
            <a:extLst>
              <a:ext uri="{FF2B5EF4-FFF2-40B4-BE49-F238E27FC236}">
                <a16:creationId xmlns:a16="http://schemas.microsoft.com/office/drawing/2014/main" id="{BA46ED2F-CEB2-2782-B7C4-BB078AE10B5B}"/>
              </a:ext>
            </a:extLst>
          </p:cNvPr>
          <p:cNvPicPr>
            <a:picLocks noChangeAspect="1"/>
          </p:cNvPicPr>
          <p:nvPr/>
        </p:nvPicPr>
        <p:blipFill>
          <a:blip r:embed="rId3"/>
          <a:stretch>
            <a:fillRect/>
          </a:stretch>
        </p:blipFill>
        <p:spPr>
          <a:xfrm>
            <a:off x="6372200" y="2353444"/>
            <a:ext cx="2481229" cy="1518512"/>
          </a:xfrm>
          <a:prstGeom prst="rect">
            <a:avLst/>
          </a:prstGeom>
        </p:spPr>
      </p:pic>
    </p:spTree>
    <p:extLst>
      <p:ext uri="{BB962C8B-B14F-4D97-AF65-F5344CB8AC3E}">
        <p14:creationId xmlns:p14="http://schemas.microsoft.com/office/powerpoint/2010/main" val="953862061"/>
      </p:ext>
    </p:extLst>
  </p:cSld>
  <p:clrMapOvr>
    <a:masterClrMapping/>
  </p:clrMapOvr>
  <p:transition spd="slow" advClick="0">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0367AA88-9FAA-48C2-71C3-2630F5DC285A}"/>
              </a:ext>
            </a:extLst>
          </p:cNvPr>
          <p:cNvSpPr>
            <a:spLocks noGrp="1"/>
          </p:cNvSpPr>
          <p:nvPr>
            <p:ph type="title"/>
          </p:nvPr>
        </p:nvSpPr>
        <p:spPr/>
        <p:txBody>
          <a:bodyPr>
            <a:normAutofit fontScale="90000"/>
          </a:bodyPr>
          <a:lstStyle/>
          <a:p>
            <a:r>
              <a:rPr lang="nl-NL" dirty="0"/>
              <a:t>In 5 stappen naar een nieuwe pensioenregeling</a:t>
            </a:r>
          </a:p>
        </p:txBody>
      </p:sp>
      <p:sp>
        <p:nvSpPr>
          <p:cNvPr id="2" name="Tijdelijke aanduiding voor tekst 1">
            <a:extLst>
              <a:ext uri="{FF2B5EF4-FFF2-40B4-BE49-F238E27FC236}">
                <a16:creationId xmlns:a16="http://schemas.microsoft.com/office/drawing/2014/main" id="{348C2AA7-66B7-1A42-FB61-BEBC93554700}"/>
              </a:ext>
            </a:extLst>
          </p:cNvPr>
          <p:cNvSpPr>
            <a:spLocks noGrp="1"/>
          </p:cNvSpPr>
          <p:nvPr>
            <p:ph type="body" sz="quarter" idx="10"/>
          </p:nvPr>
        </p:nvSpPr>
        <p:spPr/>
        <p:txBody>
          <a:bodyPr/>
          <a:lstStyle/>
          <a:p>
            <a:r>
              <a:rPr lang="nl-NL" dirty="0"/>
              <a:t>Stap 5</a:t>
            </a:r>
          </a:p>
        </p:txBody>
      </p:sp>
      <p:sp>
        <p:nvSpPr>
          <p:cNvPr id="3" name="Tijdelijke aanduiding voor tekst 2">
            <a:extLst>
              <a:ext uri="{FF2B5EF4-FFF2-40B4-BE49-F238E27FC236}">
                <a16:creationId xmlns:a16="http://schemas.microsoft.com/office/drawing/2014/main" id="{F2061C28-39CA-D678-374A-6284857B7220}"/>
              </a:ext>
            </a:extLst>
          </p:cNvPr>
          <p:cNvSpPr>
            <a:spLocks noGrp="1"/>
          </p:cNvSpPr>
          <p:nvPr>
            <p:ph type="body" sz="quarter" idx="11"/>
          </p:nvPr>
        </p:nvSpPr>
        <p:spPr/>
        <p:txBody>
          <a:bodyPr/>
          <a:lstStyle/>
          <a:p>
            <a:pPr marL="0" indent="0">
              <a:buNone/>
            </a:pPr>
            <a:r>
              <a:rPr lang="nl-NL" sz="1800" dirty="0">
                <a:solidFill>
                  <a:srgbClr val="000000"/>
                </a:solidFill>
                <a:latin typeface="Calibri" panose="020F0502020204030204" pitchFamily="34" charset="0"/>
              </a:rPr>
              <a:t>5) </a:t>
            </a:r>
            <a:r>
              <a:rPr lang="nl-NL" sz="1800" b="0" i="0" u="none" strike="noStrike" baseline="0" dirty="0">
                <a:solidFill>
                  <a:srgbClr val="000000"/>
                </a:solidFill>
                <a:latin typeface="Calibri" panose="020F0502020204030204" pitchFamily="34" charset="0"/>
              </a:rPr>
              <a:t>Beoordelen en verantwoorden evenwichtigheid gehele transitie</a:t>
            </a:r>
          </a:p>
          <a:p>
            <a:pPr lvl="1"/>
            <a:r>
              <a:rPr lang="nl-NL" sz="1400" dirty="0">
                <a:solidFill>
                  <a:srgbClr val="000000"/>
                </a:solidFill>
                <a:latin typeface="Calibri" panose="020F0502020204030204" pitchFamily="34" charset="0"/>
              </a:rPr>
              <a:t>Verwachte pensioenuitkeringen:</a:t>
            </a:r>
          </a:p>
          <a:p>
            <a:pPr lvl="2"/>
            <a:r>
              <a:rPr lang="nl-NL" sz="1400" dirty="0">
                <a:solidFill>
                  <a:srgbClr val="000000"/>
                </a:solidFill>
                <a:latin typeface="Calibri" panose="020F0502020204030204" pitchFamily="34" charset="0"/>
              </a:rPr>
              <a:t>Gepensioneerden gaan er, zelfs als het economisch tegenzit, op vooruit</a:t>
            </a:r>
          </a:p>
          <a:p>
            <a:pPr lvl="2"/>
            <a:r>
              <a:rPr lang="nl-NL" sz="1400" dirty="0">
                <a:solidFill>
                  <a:srgbClr val="000000"/>
                </a:solidFill>
                <a:latin typeface="Calibri" panose="020F0502020204030204" pitchFamily="34" charset="0"/>
              </a:rPr>
              <a:t>Actieven gaan er naar verwachting ook op vooruit, tenzij het economisch erg tegenzit</a:t>
            </a:r>
          </a:p>
          <a:p>
            <a:pPr lvl="2"/>
            <a:r>
              <a:rPr lang="nl-NL" sz="1400" dirty="0">
                <a:solidFill>
                  <a:srgbClr val="000000"/>
                </a:solidFill>
                <a:latin typeface="Calibri" panose="020F0502020204030204" pitchFamily="34" charset="0"/>
              </a:rPr>
              <a:t>Ex-deelnemers gaan er alleen als het meezit, op vooruit bij PMA. In de verwachting gaan zij erop achteruit bij PMA. (i) Dit heeft technische oorzaken, (ii) er is niets aan te doen, (iii) indien zij inmiddels elders werken, krijgen zij bij dat pensioenfonds compensatie</a:t>
            </a:r>
          </a:p>
          <a:p>
            <a:pPr lvl="1"/>
            <a:r>
              <a:rPr lang="nl-NL" sz="1400" dirty="0">
                <a:solidFill>
                  <a:srgbClr val="000000"/>
                </a:solidFill>
                <a:latin typeface="Calibri" panose="020F0502020204030204" pitchFamily="34" charset="0"/>
              </a:rPr>
              <a:t>Let op: er kunnen individuele afwijkingen zijn, dit is geen garantie!</a:t>
            </a:r>
          </a:p>
          <a:p>
            <a:pPr lvl="1"/>
            <a:r>
              <a:rPr lang="nl-NL" sz="1400" dirty="0">
                <a:solidFill>
                  <a:srgbClr val="000000"/>
                </a:solidFill>
                <a:latin typeface="Calibri" panose="020F0502020204030204" pitchFamily="34" charset="0"/>
              </a:rPr>
              <a:t>Sociale partners zijn van mening dat deze resultaten en de gemaakte keuzes, evenwichtig zijn</a:t>
            </a:r>
            <a:endParaRPr lang="nl-NL" sz="1400" b="0" i="0" u="none" strike="noStrike" baseline="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970387061"/>
      </p:ext>
    </p:extLst>
  </p:cSld>
  <p:clrMapOvr>
    <a:masterClrMapping/>
  </p:clrMapOvr>
  <p:transition spd="slow" advClick="0">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0367AA88-9FAA-48C2-71C3-2630F5DC285A}"/>
              </a:ext>
            </a:extLst>
          </p:cNvPr>
          <p:cNvSpPr>
            <a:spLocks noGrp="1"/>
          </p:cNvSpPr>
          <p:nvPr>
            <p:ph type="title"/>
          </p:nvPr>
        </p:nvSpPr>
        <p:spPr/>
        <p:txBody>
          <a:bodyPr/>
          <a:lstStyle/>
          <a:p>
            <a:r>
              <a:rPr lang="nl-NL" dirty="0"/>
              <a:t>Vragen</a:t>
            </a:r>
          </a:p>
        </p:txBody>
      </p:sp>
    </p:spTree>
    <p:extLst>
      <p:ext uri="{BB962C8B-B14F-4D97-AF65-F5344CB8AC3E}">
        <p14:creationId xmlns:p14="http://schemas.microsoft.com/office/powerpoint/2010/main" val="3186754684"/>
      </p:ext>
    </p:extLst>
  </p:cSld>
  <p:clrMapOvr>
    <a:masterClrMapping/>
  </p:clrMapOvr>
  <p:transition spd="slow" advClick="0">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0367AA88-9FAA-48C2-71C3-2630F5DC285A}"/>
              </a:ext>
            </a:extLst>
          </p:cNvPr>
          <p:cNvSpPr>
            <a:spLocks noGrp="1"/>
          </p:cNvSpPr>
          <p:nvPr>
            <p:ph type="title"/>
          </p:nvPr>
        </p:nvSpPr>
        <p:spPr/>
        <p:txBody>
          <a:bodyPr>
            <a:normAutofit/>
          </a:bodyPr>
          <a:lstStyle/>
          <a:p>
            <a:r>
              <a:rPr lang="nl-NL" dirty="0"/>
              <a:t>Wat betekent dit voor mij? </a:t>
            </a:r>
            <a:endParaRPr lang="nl-NL" dirty="0">
              <a:highlight>
                <a:srgbClr val="FFFF00"/>
              </a:highlight>
            </a:endParaRPr>
          </a:p>
        </p:txBody>
      </p:sp>
      <p:sp>
        <p:nvSpPr>
          <p:cNvPr id="2" name="Tijdelijke aanduiding voor tekst 1">
            <a:extLst>
              <a:ext uri="{FF2B5EF4-FFF2-40B4-BE49-F238E27FC236}">
                <a16:creationId xmlns:a16="http://schemas.microsoft.com/office/drawing/2014/main" id="{348C2AA7-66B7-1A42-FB61-BEBC93554700}"/>
              </a:ext>
            </a:extLst>
          </p:cNvPr>
          <p:cNvSpPr>
            <a:spLocks noGrp="1"/>
          </p:cNvSpPr>
          <p:nvPr>
            <p:ph type="body" sz="quarter" idx="10"/>
          </p:nvPr>
        </p:nvSpPr>
        <p:spPr/>
        <p:txBody>
          <a:bodyPr/>
          <a:lstStyle/>
          <a:p>
            <a:r>
              <a:rPr lang="nl-NL" dirty="0"/>
              <a:t>Vragen</a:t>
            </a:r>
          </a:p>
        </p:txBody>
      </p:sp>
      <p:sp>
        <p:nvSpPr>
          <p:cNvPr id="3" name="Tijdelijke aanduiding voor tekst 2">
            <a:extLst>
              <a:ext uri="{FF2B5EF4-FFF2-40B4-BE49-F238E27FC236}">
                <a16:creationId xmlns:a16="http://schemas.microsoft.com/office/drawing/2014/main" id="{F2061C28-39CA-D678-374A-6284857B7220}"/>
              </a:ext>
            </a:extLst>
          </p:cNvPr>
          <p:cNvSpPr>
            <a:spLocks noGrp="1"/>
          </p:cNvSpPr>
          <p:nvPr>
            <p:ph type="body" sz="quarter" idx="11"/>
          </p:nvPr>
        </p:nvSpPr>
        <p:spPr/>
        <p:txBody>
          <a:bodyPr/>
          <a:lstStyle/>
          <a:p>
            <a:r>
              <a:rPr lang="nl-NL" sz="1400" dirty="0">
                <a:latin typeface="+mn-lt"/>
              </a:rPr>
              <a:t>Individuele situaties verschillen </a:t>
            </a:r>
          </a:p>
          <a:p>
            <a:r>
              <a:rPr lang="nl-NL" sz="1400" dirty="0">
                <a:latin typeface="+mn-lt"/>
              </a:rPr>
              <a:t>Wat het voor u betekent weten we pas een paar maanden na het invaarmoment (1-1-2026). Dit is namelijk afhankelijk van de dekkingsgraad en rentestand op moment van invaren. </a:t>
            </a:r>
          </a:p>
          <a:p>
            <a:r>
              <a:rPr lang="nl-NL" sz="1400" dirty="0">
                <a:latin typeface="+mn-lt"/>
              </a:rPr>
              <a:t>U ontvangt van PMA eerst een brief met een prognose (eind 2025) en na de overgang een brief met de daadwerkelijke bedragen</a:t>
            </a:r>
          </a:p>
          <a:p>
            <a:r>
              <a:rPr lang="nl-NL" sz="1400" dirty="0">
                <a:latin typeface="+mn-lt"/>
              </a:rPr>
              <a:t>CAO partijen hebben geprobeerd ervoor te zorgen dat de gemiddelde deelnemer erop vooruit gaat. </a:t>
            </a:r>
          </a:p>
          <a:p>
            <a:pPr lvl="1"/>
            <a:r>
              <a:rPr lang="nl-NL" sz="1050" dirty="0">
                <a:latin typeface="+mn-lt"/>
              </a:rPr>
              <a:t>De economische situatie van het moment van invaren is heel bepalend voor de uitwerking </a:t>
            </a:r>
          </a:p>
          <a:p>
            <a:pPr lvl="1"/>
            <a:r>
              <a:rPr lang="nl-NL" sz="1050" dirty="0">
                <a:latin typeface="+mn-lt"/>
              </a:rPr>
              <a:t>Ook is niet uitgesloten dat zich in een enkel geval door persoonlijke omstandigheden een nadelig effect kan voordoen. </a:t>
            </a:r>
          </a:p>
          <a:p>
            <a:endParaRPr lang="nl-NL" sz="1400" dirty="0">
              <a:latin typeface="+mn-lt"/>
            </a:endParaRPr>
          </a:p>
        </p:txBody>
      </p:sp>
    </p:spTree>
    <p:extLst>
      <p:ext uri="{BB962C8B-B14F-4D97-AF65-F5344CB8AC3E}">
        <p14:creationId xmlns:p14="http://schemas.microsoft.com/office/powerpoint/2010/main" val="303095544"/>
      </p:ext>
    </p:extLst>
  </p:cSld>
  <p:clrMapOvr>
    <a:masterClrMapping/>
  </p:clrMapOvr>
  <p:transition spd="slow" advClick="0">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0367AA88-9FAA-48C2-71C3-2630F5DC285A}"/>
              </a:ext>
            </a:extLst>
          </p:cNvPr>
          <p:cNvSpPr>
            <a:spLocks noGrp="1"/>
          </p:cNvSpPr>
          <p:nvPr>
            <p:ph type="title"/>
          </p:nvPr>
        </p:nvSpPr>
        <p:spPr/>
        <p:txBody>
          <a:bodyPr>
            <a:normAutofit/>
          </a:bodyPr>
          <a:lstStyle/>
          <a:p>
            <a:r>
              <a:rPr lang="nl-NL" dirty="0"/>
              <a:t>Hoe wordt u op de hoogte gehouden? </a:t>
            </a:r>
            <a:endParaRPr lang="nl-NL" dirty="0">
              <a:highlight>
                <a:srgbClr val="FFFF00"/>
              </a:highlight>
            </a:endParaRPr>
          </a:p>
        </p:txBody>
      </p:sp>
      <p:sp>
        <p:nvSpPr>
          <p:cNvPr id="2" name="Tijdelijke aanduiding voor tekst 1">
            <a:extLst>
              <a:ext uri="{FF2B5EF4-FFF2-40B4-BE49-F238E27FC236}">
                <a16:creationId xmlns:a16="http://schemas.microsoft.com/office/drawing/2014/main" id="{348C2AA7-66B7-1A42-FB61-BEBC93554700}"/>
              </a:ext>
            </a:extLst>
          </p:cNvPr>
          <p:cNvSpPr>
            <a:spLocks noGrp="1"/>
          </p:cNvSpPr>
          <p:nvPr>
            <p:ph type="body" sz="quarter" idx="10"/>
          </p:nvPr>
        </p:nvSpPr>
        <p:spPr/>
        <p:txBody>
          <a:bodyPr/>
          <a:lstStyle/>
          <a:p>
            <a:r>
              <a:rPr lang="nl-NL" dirty="0"/>
              <a:t>Vragen</a:t>
            </a:r>
          </a:p>
        </p:txBody>
      </p:sp>
      <p:sp>
        <p:nvSpPr>
          <p:cNvPr id="3" name="Tijdelijke aanduiding voor tekst 2">
            <a:extLst>
              <a:ext uri="{FF2B5EF4-FFF2-40B4-BE49-F238E27FC236}">
                <a16:creationId xmlns:a16="http://schemas.microsoft.com/office/drawing/2014/main" id="{F2061C28-39CA-D678-374A-6284857B7220}"/>
              </a:ext>
            </a:extLst>
          </p:cNvPr>
          <p:cNvSpPr>
            <a:spLocks noGrp="1"/>
          </p:cNvSpPr>
          <p:nvPr>
            <p:ph type="body" sz="quarter" idx="11"/>
          </p:nvPr>
        </p:nvSpPr>
        <p:spPr/>
        <p:txBody>
          <a:bodyPr/>
          <a:lstStyle/>
          <a:p>
            <a:r>
              <a:rPr lang="nl-NL" dirty="0"/>
              <a:t>Brieven met daarin de prognose- en werkelijke bedragen</a:t>
            </a:r>
          </a:p>
          <a:p>
            <a:r>
              <a:rPr lang="nl-NL" dirty="0"/>
              <a:t>De </a:t>
            </a:r>
            <a:r>
              <a:rPr lang="nl-NL" dirty="0" err="1"/>
              <a:t>MijnPMA</a:t>
            </a:r>
            <a:r>
              <a:rPr lang="nl-NL" dirty="0"/>
              <a:t>-omgeving via de website van PMA</a:t>
            </a:r>
          </a:p>
          <a:p>
            <a:r>
              <a:rPr lang="nl-NL" dirty="0"/>
              <a:t>De Apotheek &amp; Pensioen en de e-mailnieuwsbrieven (geef uw e-mailadres door via </a:t>
            </a:r>
            <a:r>
              <a:rPr lang="nl-NL" dirty="0" err="1"/>
              <a:t>MijnPMA</a:t>
            </a:r>
            <a:r>
              <a:rPr lang="nl-NL" dirty="0"/>
              <a:t>!)</a:t>
            </a:r>
          </a:p>
          <a:p>
            <a:r>
              <a:rPr lang="nl-NL" dirty="0"/>
              <a:t>Pensioenspreekuren</a:t>
            </a:r>
          </a:p>
          <a:p>
            <a:r>
              <a:rPr lang="nl-NL" dirty="0"/>
              <a:t>Uitlegfilmpjes op de website van PMA</a:t>
            </a:r>
          </a:p>
          <a:p>
            <a:r>
              <a:rPr lang="nl-NL" dirty="0"/>
              <a:t>Webinars met uitleg</a:t>
            </a:r>
          </a:p>
          <a:p>
            <a:endParaRPr lang="nl-NL" dirty="0"/>
          </a:p>
        </p:txBody>
      </p:sp>
    </p:spTree>
    <p:extLst>
      <p:ext uri="{BB962C8B-B14F-4D97-AF65-F5344CB8AC3E}">
        <p14:creationId xmlns:p14="http://schemas.microsoft.com/office/powerpoint/2010/main" val="2986452567"/>
      </p:ext>
    </p:extLst>
  </p:cSld>
  <p:clrMapOvr>
    <a:masterClrMapping/>
  </p:clrMapOvr>
  <p:transition spd="slow" advClick="0">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0367AA88-9FAA-48C2-71C3-2630F5DC285A}"/>
              </a:ext>
            </a:extLst>
          </p:cNvPr>
          <p:cNvSpPr>
            <a:spLocks noGrp="1"/>
          </p:cNvSpPr>
          <p:nvPr>
            <p:ph type="title"/>
          </p:nvPr>
        </p:nvSpPr>
        <p:spPr/>
        <p:txBody>
          <a:bodyPr>
            <a:normAutofit/>
          </a:bodyPr>
          <a:lstStyle/>
          <a:p>
            <a:r>
              <a:rPr lang="nl-NL" dirty="0"/>
              <a:t>Individuele vragen over uw pensioen</a:t>
            </a:r>
            <a:endParaRPr lang="nl-NL" dirty="0">
              <a:highlight>
                <a:srgbClr val="FFFF00"/>
              </a:highlight>
            </a:endParaRPr>
          </a:p>
        </p:txBody>
      </p:sp>
      <p:sp>
        <p:nvSpPr>
          <p:cNvPr id="2" name="Tijdelijke aanduiding voor tekst 1">
            <a:extLst>
              <a:ext uri="{FF2B5EF4-FFF2-40B4-BE49-F238E27FC236}">
                <a16:creationId xmlns:a16="http://schemas.microsoft.com/office/drawing/2014/main" id="{348C2AA7-66B7-1A42-FB61-BEBC93554700}"/>
              </a:ext>
            </a:extLst>
          </p:cNvPr>
          <p:cNvSpPr>
            <a:spLocks noGrp="1"/>
          </p:cNvSpPr>
          <p:nvPr>
            <p:ph type="body" sz="quarter" idx="10"/>
          </p:nvPr>
        </p:nvSpPr>
        <p:spPr/>
        <p:txBody>
          <a:bodyPr/>
          <a:lstStyle/>
          <a:p>
            <a:r>
              <a:rPr lang="nl-NL" dirty="0"/>
              <a:t>Vragen</a:t>
            </a:r>
          </a:p>
        </p:txBody>
      </p:sp>
      <p:sp>
        <p:nvSpPr>
          <p:cNvPr id="3" name="Tijdelijke aanduiding voor tekst 2">
            <a:extLst>
              <a:ext uri="{FF2B5EF4-FFF2-40B4-BE49-F238E27FC236}">
                <a16:creationId xmlns:a16="http://schemas.microsoft.com/office/drawing/2014/main" id="{F2061C28-39CA-D678-374A-6284857B7220}"/>
              </a:ext>
            </a:extLst>
          </p:cNvPr>
          <p:cNvSpPr>
            <a:spLocks noGrp="1"/>
          </p:cNvSpPr>
          <p:nvPr>
            <p:ph type="body" sz="quarter" idx="11"/>
          </p:nvPr>
        </p:nvSpPr>
        <p:spPr/>
        <p:txBody>
          <a:bodyPr/>
          <a:lstStyle/>
          <a:p>
            <a:r>
              <a:rPr lang="nl-NL" dirty="0"/>
              <a:t>In </a:t>
            </a:r>
            <a:r>
              <a:rPr lang="nl-NL" dirty="0" err="1"/>
              <a:t>MijnPMA</a:t>
            </a:r>
            <a:r>
              <a:rPr lang="nl-NL" dirty="0"/>
              <a:t> kunt u uw eigen pensioenbedragen inzien en proefberekening maken</a:t>
            </a:r>
          </a:p>
          <a:p>
            <a:r>
              <a:rPr lang="nl-NL" dirty="0"/>
              <a:t>PMA helpt u graag. U kunt altijd bellen naar 070 – 311 01 55 of via het contactformulier op de website uw vraag stellen.  Dan neemt PMA snel contact met u op</a:t>
            </a:r>
          </a:p>
          <a:p>
            <a:r>
              <a:rPr lang="nl-NL" dirty="0"/>
              <a:t>PMA organiseert jaarlijks pensioen spreekuren in het land</a:t>
            </a:r>
          </a:p>
          <a:p>
            <a:pPr marL="0" indent="0">
              <a:buNone/>
            </a:pPr>
            <a:endParaRPr lang="nl-NL" dirty="0"/>
          </a:p>
          <a:p>
            <a:endParaRPr lang="nl-NL" dirty="0"/>
          </a:p>
          <a:p>
            <a:endParaRPr lang="nl-NL" dirty="0"/>
          </a:p>
          <a:p>
            <a:pPr marL="0" indent="0">
              <a:buNone/>
            </a:pPr>
            <a:endParaRPr lang="nl-NL" dirty="0"/>
          </a:p>
          <a:p>
            <a:endParaRPr lang="nl-NL" dirty="0"/>
          </a:p>
          <a:p>
            <a:endParaRPr lang="nl-NL" dirty="0"/>
          </a:p>
        </p:txBody>
      </p:sp>
    </p:spTree>
    <p:extLst>
      <p:ext uri="{BB962C8B-B14F-4D97-AF65-F5344CB8AC3E}">
        <p14:creationId xmlns:p14="http://schemas.microsoft.com/office/powerpoint/2010/main" val="1281223830"/>
      </p:ext>
    </p:extLst>
  </p:cSld>
  <p:clrMapOvr>
    <a:masterClrMapping/>
  </p:clrMapOvr>
  <p:transition spd="slow" advClick="0">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0367AA88-9FAA-48C2-71C3-2630F5DC285A}"/>
              </a:ext>
            </a:extLst>
          </p:cNvPr>
          <p:cNvSpPr>
            <a:spLocks noGrp="1"/>
          </p:cNvSpPr>
          <p:nvPr>
            <p:ph type="title"/>
          </p:nvPr>
        </p:nvSpPr>
        <p:spPr/>
        <p:txBody>
          <a:bodyPr/>
          <a:lstStyle/>
          <a:p>
            <a:r>
              <a:rPr lang="nl-NL" dirty="0"/>
              <a:t>Vragen?</a:t>
            </a:r>
          </a:p>
        </p:txBody>
      </p:sp>
    </p:spTree>
    <p:extLst>
      <p:ext uri="{BB962C8B-B14F-4D97-AF65-F5344CB8AC3E}">
        <p14:creationId xmlns:p14="http://schemas.microsoft.com/office/powerpoint/2010/main" val="1655908440"/>
      </p:ext>
    </p:extLst>
  </p:cSld>
  <p:clrMapOvr>
    <a:masterClrMapping/>
  </p:clrMapOvr>
  <p:transition spd="slow" advClick="0">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3">
            <a:extLst>
              <a:ext uri="{FF2B5EF4-FFF2-40B4-BE49-F238E27FC236}">
                <a16:creationId xmlns:a16="http://schemas.microsoft.com/office/drawing/2014/main" id="{570E2DB1-BFD5-484B-A9A9-633ED14A18E8}"/>
              </a:ext>
            </a:extLst>
          </p:cNvPr>
          <p:cNvSpPr txBox="1">
            <a:spLocks/>
          </p:cNvSpPr>
          <p:nvPr/>
        </p:nvSpPr>
        <p:spPr>
          <a:xfrm>
            <a:off x="4247965" y="2065412"/>
            <a:ext cx="3933413" cy="1188132"/>
          </a:xfrm>
          <a:prstGeom prst="rect">
            <a:avLst/>
          </a:prstGeom>
        </p:spPr>
        <p:txBody>
          <a:bodyPr vert="horz" lIns="45720" tIns="22860" rIns="45720" bIns="22860" rtlCol="0" anchor="ctr">
            <a:noAutofit/>
          </a:bodyPr>
          <a:lstStyle>
            <a:lvl1pPr algn="l" defTabSz="1371600" rtl="0" eaLnBrk="1" latinLnBrk="0" hangingPunct="1">
              <a:lnSpc>
                <a:spcPct val="90000"/>
              </a:lnSpc>
              <a:spcBef>
                <a:spcPct val="0"/>
              </a:spcBef>
              <a:buNone/>
              <a:defRPr sz="4400" b="1" kern="1200">
                <a:solidFill>
                  <a:srgbClr val="374751"/>
                </a:solidFill>
                <a:latin typeface="Titillium Web" pitchFamily="2" charset="77"/>
                <a:ea typeface="Titillium Web" pitchFamily="2" charset="77"/>
                <a:cs typeface="Calibri" charset="0"/>
              </a:defRPr>
            </a:lvl1pPr>
          </a:lstStyle>
          <a:p>
            <a:pPr algn="r"/>
            <a:endParaRPr lang="nl-NL" sz="3350" dirty="0">
              <a:solidFill>
                <a:schemeClr val="accent1"/>
              </a:solidFill>
            </a:endParaRPr>
          </a:p>
        </p:txBody>
      </p:sp>
      <p:sp>
        <p:nvSpPr>
          <p:cNvPr id="2" name="Titel 1">
            <a:extLst>
              <a:ext uri="{FF2B5EF4-FFF2-40B4-BE49-F238E27FC236}">
                <a16:creationId xmlns:a16="http://schemas.microsoft.com/office/drawing/2014/main" id="{5DCDC224-CEC0-597C-3FBB-0EDC9651D483}"/>
              </a:ext>
            </a:extLst>
          </p:cNvPr>
          <p:cNvSpPr>
            <a:spLocks noGrp="1"/>
          </p:cNvSpPr>
          <p:nvPr>
            <p:ph type="title"/>
          </p:nvPr>
        </p:nvSpPr>
        <p:spPr/>
        <p:txBody>
          <a:bodyPr/>
          <a:lstStyle/>
          <a:p>
            <a:r>
              <a:rPr lang="nl-NL" dirty="0"/>
              <a:t>Dank voor uw aandacht</a:t>
            </a:r>
          </a:p>
        </p:txBody>
      </p:sp>
    </p:spTree>
    <p:extLst>
      <p:ext uri="{BB962C8B-B14F-4D97-AF65-F5344CB8AC3E}">
        <p14:creationId xmlns:p14="http://schemas.microsoft.com/office/powerpoint/2010/main" val="387721885"/>
      </p:ext>
    </p:extLst>
  </p:cSld>
  <p:clrMapOvr>
    <a:masterClrMapping/>
  </p:clrMapOvr>
  <p:transition spd="slow" advClick="0">
    <p:push dir="u"/>
  </p:transition>
</p:sld>
</file>

<file path=ppt/theme/theme1.xml><?xml version="1.0" encoding="utf-8"?>
<a:theme xmlns:a="http://schemas.openxmlformats.org/drawingml/2006/main" name="PMA">
  <a:themeElements>
    <a:clrScheme name="Aangepast 2">
      <a:dk1>
        <a:srgbClr val="2B465B"/>
      </a:dk1>
      <a:lt1>
        <a:srgbClr val="F2F2F5"/>
      </a:lt1>
      <a:dk2>
        <a:srgbClr val="2B465B"/>
      </a:dk2>
      <a:lt2>
        <a:srgbClr val="FFFFFF"/>
      </a:lt2>
      <a:accent1>
        <a:srgbClr val="3EADE3"/>
      </a:accent1>
      <a:accent2>
        <a:srgbClr val="9FC75C"/>
      </a:accent2>
      <a:accent3>
        <a:srgbClr val="D57BB0"/>
      </a:accent3>
      <a:accent4>
        <a:srgbClr val="F08120"/>
      </a:accent4>
      <a:accent5>
        <a:srgbClr val="8D71B1"/>
      </a:accent5>
      <a:accent6>
        <a:srgbClr val="3EADE3"/>
      </a:accent6>
      <a:hlink>
        <a:srgbClr val="F08120"/>
      </a:hlink>
      <a:folHlink>
        <a:srgbClr val="F0812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0">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8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sq">
          <a:solidFill>
            <a:schemeClr val="accent2"/>
          </a:solidFill>
          <a:beve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000">
            <a:solidFill>
              <a:schemeClr val="tx2"/>
            </a:solidFill>
          </a:defRPr>
        </a:defPPr>
      </a:lstStyle>
    </a:txDef>
  </a:objectDefaults>
  <a:extraClrSchemeLst/>
  <a:extLst>
    <a:ext uri="{05A4C25C-085E-4340-85A3-A5531E510DB2}">
      <thm15:themeFamily xmlns:thm15="http://schemas.microsoft.com/office/thememl/2012/main" name="PMA" id="{2E27771B-ECAF-BE4A-9284-F222BFD34F81}" vid="{6FF9D097-E394-7946-BBAC-A8A576D6A73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DBA5775A9C7F645BF6F02FA4C7088CC" ma:contentTypeVersion="11" ma:contentTypeDescription="Create a new document." ma:contentTypeScope="" ma:versionID="29f79e3da386b8e4220a84854b3ee0e5">
  <xsd:schema xmlns:xsd="http://www.w3.org/2001/XMLSchema" xmlns:xs="http://www.w3.org/2001/XMLSchema" xmlns:p="http://schemas.microsoft.com/office/2006/metadata/properties" xmlns:ns3="0dbd7c17-d3b1-4c58-9aeb-ed5878fa2baa" xmlns:ns4="f5447e0a-ab0e-4831-bb4f-ae9ac9ebac3a" targetNamespace="http://schemas.microsoft.com/office/2006/metadata/properties" ma:root="true" ma:fieldsID="46ed6ac24bd2510d0bdb1456f98dca58" ns3:_="" ns4:_="">
    <xsd:import namespace="0dbd7c17-d3b1-4c58-9aeb-ed5878fa2baa"/>
    <xsd:import namespace="f5447e0a-ab0e-4831-bb4f-ae9ac9ebac3a"/>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LengthInSeconds" minOccurs="0"/>
                <xsd:element ref="ns4:_activity" minOccurs="0"/>
                <xsd:element ref="ns4:MediaServiceObjectDetectorVersion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bd7c17-d3b1-4c58-9aeb-ed5878fa2ba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5447e0a-ab0e-4831-bb4f-ae9ac9ebac3a"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_activity" ma:index="16" nillable="true" ma:displayName="_activity" ma:hidden="true" ma:internalName="_activity">
      <xsd:simpleType>
        <xsd:restriction base="dms:Note"/>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f5447e0a-ab0e-4831-bb4f-ae9ac9ebac3a" xsi:nil="true"/>
  </documentManagement>
</p:properties>
</file>

<file path=customXml/itemProps1.xml><?xml version="1.0" encoding="utf-8"?>
<ds:datastoreItem xmlns:ds="http://schemas.openxmlformats.org/officeDocument/2006/customXml" ds:itemID="{2797C84F-4C5C-42EF-92CE-2C4F9B0E2C64}">
  <ds:schemaRefs>
    <ds:schemaRef ds:uri="http://schemas.microsoft.com/sharepoint/v3/contenttype/forms"/>
  </ds:schemaRefs>
</ds:datastoreItem>
</file>

<file path=customXml/itemProps2.xml><?xml version="1.0" encoding="utf-8"?>
<ds:datastoreItem xmlns:ds="http://schemas.openxmlformats.org/officeDocument/2006/customXml" ds:itemID="{4991F7F2-E474-4C34-8FCB-E1AE0F7001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dbd7c17-d3b1-4c58-9aeb-ed5878fa2baa"/>
    <ds:schemaRef ds:uri="f5447e0a-ab0e-4831-bb4f-ae9ac9ebac3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09B2F0C-94E1-401F-B877-B31EF6205CF8}">
  <ds:schemaRefs>
    <ds:schemaRef ds:uri="http://purl.org/dc/dcmitype/"/>
    <ds:schemaRef ds:uri="http://schemas.microsoft.com/office/infopath/2007/PartnerControls"/>
    <ds:schemaRef ds:uri="http://purl.org/dc/terms/"/>
    <ds:schemaRef ds:uri="http://schemas.microsoft.com/office/2006/documentManagement/types"/>
    <ds:schemaRef ds:uri="http://schemas.openxmlformats.org/package/2006/metadata/core-properties"/>
    <ds:schemaRef ds:uri="http://www.w3.org/XML/1998/namespace"/>
    <ds:schemaRef ds:uri="f5447e0a-ab0e-4831-bb4f-ae9ac9ebac3a"/>
    <ds:schemaRef ds:uri="0dbd7c17-d3b1-4c58-9aeb-ed5878fa2baa"/>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PMA</Template>
  <TotalTime>5605</TotalTime>
  <Words>981</Words>
  <Application>Microsoft Office PowerPoint</Application>
  <PresentationFormat>Diavoorstelling (16:10)</PresentationFormat>
  <Paragraphs>100</Paragraphs>
  <Slides>14</Slides>
  <Notes>14</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14</vt:i4>
      </vt:variant>
    </vt:vector>
  </HeadingPairs>
  <TitlesOfParts>
    <vt:vector size="19" baseType="lpstr">
      <vt:lpstr>Arial</vt:lpstr>
      <vt:lpstr>Montserrat</vt:lpstr>
      <vt:lpstr>Calibri</vt:lpstr>
      <vt:lpstr>Tenorite</vt:lpstr>
      <vt:lpstr>PMA</vt:lpstr>
      <vt:lpstr>Nieuwe pensioenregeling bij PMA</vt:lpstr>
      <vt:lpstr>PowerPoint-presentatie</vt:lpstr>
      <vt:lpstr>In 5 stappen naar een nieuwe pensioenregeling</vt:lpstr>
      <vt:lpstr>In 5 stappen naar een nieuwe pensioenregeling</vt:lpstr>
      <vt:lpstr>In 5 stappen naar een nieuwe pensioenregeling</vt:lpstr>
      <vt:lpstr>In 5 stappen naar een nieuwe pensioenregeling</vt:lpstr>
      <vt:lpstr>In 5 stappen naar een nieuwe pensioenregeling</vt:lpstr>
      <vt:lpstr>In 5 stappen naar een nieuwe pensioenregeling</vt:lpstr>
      <vt:lpstr>Vragen</vt:lpstr>
      <vt:lpstr>Wat betekent dit voor mij? </vt:lpstr>
      <vt:lpstr>Hoe wordt u op de hoogte gehouden? </vt:lpstr>
      <vt:lpstr>Individuele vragen over uw pensioen</vt:lpstr>
      <vt:lpstr>Vragen?</vt:lpstr>
      <vt:lpstr>Dank voor uw aandacht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subject/>
  <dc:creator>iris Blankers</dc:creator>
  <cp:keywords/>
  <dc:description/>
  <cp:lastModifiedBy>iris Blankers</cp:lastModifiedBy>
  <cp:revision>267</cp:revision>
  <cp:lastPrinted>2023-11-01T05:06:06Z</cp:lastPrinted>
  <dcterms:created xsi:type="dcterms:W3CDTF">2021-03-18T13:11:23Z</dcterms:created>
  <dcterms:modified xsi:type="dcterms:W3CDTF">2024-08-29T14:17:51Z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0x0101003DBA5775A9C7F645BF6F02FA4C7088CC</vt:lpwstr>
  </property>
</Properties>
</file>