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9"/>
  </p:notesMasterIdLst>
  <p:sldIdLst>
    <p:sldId id="312" r:id="rId6"/>
    <p:sldId id="319" r:id="rId7"/>
    <p:sldId id="269" r:id="rId8"/>
    <p:sldId id="297" r:id="rId9"/>
    <p:sldId id="304" r:id="rId10"/>
    <p:sldId id="306" r:id="rId11"/>
    <p:sldId id="305" r:id="rId12"/>
    <p:sldId id="286" r:id="rId13"/>
    <p:sldId id="307" r:id="rId14"/>
    <p:sldId id="315" r:id="rId15"/>
    <p:sldId id="316" r:id="rId16"/>
    <p:sldId id="308" r:id="rId17"/>
    <p:sldId id="313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077537-B2A0-74EC-40E5-4B6494107905}" name="Angelique van Beuzekom" initials="AB" userId="S::a.vanbeuzekom@cnv.nl::a5dcaf1c-d000-49de-94b4-4e11a86f6e8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32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1BE5E3-9B91-4F6F-A848-61269E2AAE89}" v="693" dt="2025-04-02T14:30:35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us Simons" userId="110c482e-9edc-449d-846c-d2c940b4a5d8" providerId="ADAL" clId="{EA1BE5E3-9B91-4F6F-A848-61269E2AAE89}"/>
    <pc:docChg chg="undo redo custSel addSld delSld modSld sldOrd">
      <pc:chgData name="Guus Simons" userId="110c482e-9edc-449d-846c-d2c940b4a5d8" providerId="ADAL" clId="{EA1BE5E3-9B91-4F6F-A848-61269E2AAE89}" dt="2025-04-02T14:30:35.374" v="2312" actId="20577"/>
      <pc:docMkLst>
        <pc:docMk/>
      </pc:docMkLst>
      <pc:sldChg chg="addSp delSp modSp del mod ord modNotesTx">
        <pc:chgData name="Guus Simons" userId="110c482e-9edc-449d-846c-d2c940b4a5d8" providerId="ADAL" clId="{EA1BE5E3-9B91-4F6F-A848-61269E2AAE89}" dt="2025-03-31T14:35:08.249" v="2211" actId="2696"/>
        <pc:sldMkLst>
          <pc:docMk/>
          <pc:sldMk cId="61781586" sldId="263"/>
        </pc:sldMkLst>
        <pc:spChg chg="del">
          <ac:chgData name="Guus Simons" userId="110c482e-9edc-449d-846c-d2c940b4a5d8" providerId="ADAL" clId="{EA1BE5E3-9B91-4F6F-A848-61269E2AAE89}" dt="2025-03-31T14:25:36.899" v="1965" actId="478"/>
          <ac:spMkLst>
            <pc:docMk/>
            <pc:sldMk cId="61781586" sldId="263"/>
            <ac:spMk id="2" creationId="{00000000-0000-0000-0000-000000000000}"/>
          </ac:spMkLst>
        </pc:spChg>
        <pc:spChg chg="mod">
          <ac:chgData name="Guus Simons" userId="110c482e-9edc-449d-846c-d2c940b4a5d8" providerId="ADAL" clId="{EA1BE5E3-9B91-4F6F-A848-61269E2AAE89}" dt="2025-03-31T14:34:10.676" v="2194" actId="21"/>
          <ac:spMkLst>
            <pc:docMk/>
            <pc:sldMk cId="61781586" sldId="263"/>
            <ac:spMk id="3" creationId="{00000000-0000-0000-0000-000000000000}"/>
          </ac:spMkLst>
        </pc:spChg>
        <pc:spChg chg="add del mod">
          <ac:chgData name="Guus Simons" userId="110c482e-9edc-449d-846c-d2c940b4a5d8" providerId="ADAL" clId="{EA1BE5E3-9B91-4F6F-A848-61269E2AAE89}" dt="2025-03-31T14:25:39.977" v="1966" actId="478"/>
          <ac:spMkLst>
            <pc:docMk/>
            <pc:sldMk cId="61781586" sldId="263"/>
            <ac:spMk id="5" creationId="{02E30FFD-3D82-54D4-1239-173D10070AA4}"/>
          </ac:spMkLst>
        </pc:spChg>
      </pc:sldChg>
      <pc:sldChg chg="modSp mod">
        <pc:chgData name="Guus Simons" userId="110c482e-9edc-449d-846c-d2c940b4a5d8" providerId="ADAL" clId="{EA1BE5E3-9B91-4F6F-A848-61269E2AAE89}" dt="2025-03-31T13:56:45.886" v="1504" actId="6549"/>
        <pc:sldMkLst>
          <pc:docMk/>
          <pc:sldMk cId="3133930173" sldId="269"/>
        </pc:sldMkLst>
        <pc:spChg chg="mod">
          <ac:chgData name="Guus Simons" userId="110c482e-9edc-449d-846c-d2c940b4a5d8" providerId="ADAL" clId="{EA1BE5E3-9B91-4F6F-A848-61269E2AAE89}" dt="2025-03-31T13:56:45.886" v="1504" actId="6549"/>
          <ac:spMkLst>
            <pc:docMk/>
            <pc:sldMk cId="3133930173" sldId="269"/>
            <ac:spMk id="3" creationId="{00000000-0000-0000-0000-000000000000}"/>
          </ac:spMkLst>
        </pc:spChg>
      </pc:sldChg>
      <pc:sldChg chg="modSp mod">
        <pc:chgData name="Guus Simons" userId="110c482e-9edc-449d-846c-d2c940b4a5d8" providerId="ADAL" clId="{EA1BE5E3-9B91-4F6F-A848-61269E2AAE89}" dt="2025-03-31T12:11:49.542" v="910" actId="20577"/>
        <pc:sldMkLst>
          <pc:docMk/>
          <pc:sldMk cId="3908558735" sldId="286"/>
        </pc:sldMkLst>
        <pc:spChg chg="mod">
          <ac:chgData name="Guus Simons" userId="110c482e-9edc-449d-846c-d2c940b4a5d8" providerId="ADAL" clId="{EA1BE5E3-9B91-4F6F-A848-61269E2AAE89}" dt="2025-03-31T12:11:49.542" v="910" actId="20577"/>
          <ac:spMkLst>
            <pc:docMk/>
            <pc:sldMk cId="3908558735" sldId="286"/>
            <ac:spMk id="7" creationId="{EFDB182E-4698-C711-19FE-7F9C8FA42797}"/>
          </ac:spMkLst>
        </pc:spChg>
      </pc:sldChg>
      <pc:sldChg chg="modSp mod">
        <pc:chgData name="Guus Simons" userId="110c482e-9edc-449d-846c-d2c940b4a5d8" providerId="ADAL" clId="{EA1BE5E3-9B91-4F6F-A848-61269E2AAE89}" dt="2025-03-31T14:53:09.348" v="2264" actId="20577"/>
        <pc:sldMkLst>
          <pc:docMk/>
          <pc:sldMk cId="2939126337" sldId="297"/>
        </pc:sldMkLst>
        <pc:spChg chg="mod">
          <ac:chgData name="Guus Simons" userId="110c482e-9edc-449d-846c-d2c940b4a5d8" providerId="ADAL" clId="{EA1BE5E3-9B91-4F6F-A848-61269E2AAE89}" dt="2025-03-31T14:52:15.121" v="2249" actId="14100"/>
          <ac:spMkLst>
            <pc:docMk/>
            <pc:sldMk cId="2939126337" sldId="297"/>
            <ac:spMk id="2" creationId="{00000000-0000-0000-0000-000000000000}"/>
          </ac:spMkLst>
        </pc:spChg>
        <pc:spChg chg="mod">
          <ac:chgData name="Guus Simons" userId="110c482e-9edc-449d-846c-d2c940b4a5d8" providerId="ADAL" clId="{EA1BE5E3-9B91-4F6F-A848-61269E2AAE89}" dt="2025-03-31T14:53:09.348" v="2264" actId="20577"/>
          <ac:spMkLst>
            <pc:docMk/>
            <pc:sldMk cId="2939126337" sldId="297"/>
            <ac:spMk id="3" creationId="{E4BA9B14-D7F5-804F-BEA1-CE53D7F091B4}"/>
          </ac:spMkLst>
        </pc:spChg>
      </pc:sldChg>
      <pc:sldChg chg="delSp modSp mod delAnim">
        <pc:chgData name="Guus Simons" userId="110c482e-9edc-449d-846c-d2c940b4a5d8" providerId="ADAL" clId="{EA1BE5E3-9B91-4F6F-A848-61269E2AAE89}" dt="2025-03-31T14:53:56.481" v="2282" actId="403"/>
        <pc:sldMkLst>
          <pc:docMk/>
          <pc:sldMk cId="3412412172" sldId="304"/>
        </pc:sldMkLst>
        <pc:spChg chg="mod">
          <ac:chgData name="Guus Simons" userId="110c482e-9edc-449d-846c-d2c940b4a5d8" providerId="ADAL" clId="{EA1BE5E3-9B91-4F6F-A848-61269E2AAE89}" dt="2025-03-31T14:53:56.481" v="2282" actId="403"/>
          <ac:spMkLst>
            <pc:docMk/>
            <pc:sldMk cId="3412412172" sldId="304"/>
            <ac:spMk id="2" creationId="{00000000-0000-0000-0000-000000000000}"/>
          </ac:spMkLst>
        </pc:spChg>
        <pc:spChg chg="mod">
          <ac:chgData name="Guus Simons" userId="110c482e-9edc-449d-846c-d2c940b4a5d8" providerId="ADAL" clId="{EA1BE5E3-9B91-4F6F-A848-61269E2AAE89}" dt="2025-03-31T14:53:45.137" v="2273" actId="12"/>
          <ac:spMkLst>
            <pc:docMk/>
            <pc:sldMk cId="3412412172" sldId="304"/>
            <ac:spMk id="11" creationId="{59571DC7-2299-869F-C52D-61BD52147106}"/>
          </ac:spMkLst>
        </pc:spChg>
        <pc:picChg chg="del">
          <ac:chgData name="Guus Simons" userId="110c482e-9edc-449d-846c-d2c940b4a5d8" providerId="ADAL" clId="{EA1BE5E3-9B91-4F6F-A848-61269E2AAE89}" dt="2025-03-31T13:53:50.167" v="1502" actId="478"/>
          <ac:picMkLst>
            <pc:docMk/>
            <pc:sldMk cId="3412412172" sldId="304"/>
            <ac:picMk id="7" creationId="{4FC7790C-7080-E58E-7559-60E461C76D51}"/>
          </ac:picMkLst>
        </pc:picChg>
      </pc:sldChg>
      <pc:sldChg chg="modSp mod">
        <pc:chgData name="Guus Simons" userId="110c482e-9edc-449d-846c-d2c940b4a5d8" providerId="ADAL" clId="{EA1BE5E3-9B91-4F6F-A848-61269E2AAE89}" dt="2025-03-31T12:12:04.716" v="913" actId="20577"/>
        <pc:sldMkLst>
          <pc:docMk/>
          <pc:sldMk cId="1011029213" sldId="305"/>
        </pc:sldMkLst>
        <pc:spChg chg="mod">
          <ac:chgData name="Guus Simons" userId="110c482e-9edc-449d-846c-d2c940b4a5d8" providerId="ADAL" clId="{EA1BE5E3-9B91-4F6F-A848-61269E2AAE89}" dt="2025-03-31T12:12:04.716" v="913" actId="20577"/>
          <ac:spMkLst>
            <pc:docMk/>
            <pc:sldMk cId="1011029213" sldId="305"/>
            <ac:spMk id="3" creationId="{11CDF448-B639-ACC8-38F9-69419A3B53BD}"/>
          </ac:spMkLst>
        </pc:spChg>
      </pc:sldChg>
      <pc:sldChg chg="modSp mod">
        <pc:chgData name="Guus Simons" userId="110c482e-9edc-449d-846c-d2c940b4a5d8" providerId="ADAL" clId="{EA1BE5E3-9B91-4F6F-A848-61269E2AAE89}" dt="2025-03-31T12:10:13.319" v="904" actId="20577"/>
        <pc:sldMkLst>
          <pc:docMk/>
          <pc:sldMk cId="5138705" sldId="306"/>
        </pc:sldMkLst>
        <pc:spChg chg="mod">
          <ac:chgData name="Guus Simons" userId="110c482e-9edc-449d-846c-d2c940b4a5d8" providerId="ADAL" clId="{EA1BE5E3-9B91-4F6F-A848-61269E2AAE89}" dt="2025-03-31T12:10:13.319" v="904" actId="20577"/>
          <ac:spMkLst>
            <pc:docMk/>
            <pc:sldMk cId="5138705" sldId="306"/>
            <ac:spMk id="7" creationId="{EFDB182E-4698-C711-19FE-7F9C8FA42797}"/>
          </ac:spMkLst>
        </pc:spChg>
      </pc:sldChg>
      <pc:sldChg chg="addSp modSp mod">
        <pc:chgData name="Guus Simons" userId="110c482e-9edc-449d-846c-d2c940b4a5d8" providerId="ADAL" clId="{EA1BE5E3-9B91-4F6F-A848-61269E2AAE89}" dt="2025-03-31T12:27:27.192" v="1029" actId="1076"/>
        <pc:sldMkLst>
          <pc:docMk/>
          <pc:sldMk cId="1450517" sldId="307"/>
        </pc:sldMkLst>
        <pc:spChg chg="add mod">
          <ac:chgData name="Guus Simons" userId="110c482e-9edc-449d-846c-d2c940b4a5d8" providerId="ADAL" clId="{EA1BE5E3-9B91-4F6F-A848-61269E2AAE89}" dt="2025-03-31T12:27:27.192" v="1029" actId="1076"/>
          <ac:spMkLst>
            <pc:docMk/>
            <pc:sldMk cId="1450517" sldId="307"/>
            <ac:spMk id="3" creationId="{D62F7F37-6243-BC47-FBB3-1509F747CFDB}"/>
          </ac:spMkLst>
        </pc:spChg>
        <pc:spChg chg="mod">
          <ac:chgData name="Guus Simons" userId="110c482e-9edc-449d-846c-d2c940b4a5d8" providerId="ADAL" clId="{EA1BE5E3-9B91-4F6F-A848-61269E2AAE89}" dt="2025-03-31T12:26:56.195" v="1022" actId="14100"/>
          <ac:spMkLst>
            <pc:docMk/>
            <pc:sldMk cId="1450517" sldId="307"/>
            <ac:spMk id="4" creationId="{62C9F635-8DCA-6F73-B08C-44BB434775A6}"/>
          </ac:spMkLst>
        </pc:spChg>
      </pc:sldChg>
      <pc:sldChg chg="modSp mod ord">
        <pc:chgData name="Guus Simons" userId="110c482e-9edc-449d-846c-d2c940b4a5d8" providerId="ADAL" clId="{EA1BE5E3-9B91-4F6F-A848-61269E2AAE89}" dt="2025-03-31T12:41:23.798" v="1479"/>
        <pc:sldMkLst>
          <pc:docMk/>
          <pc:sldMk cId="1514739195" sldId="308"/>
        </pc:sldMkLst>
        <pc:spChg chg="mod">
          <ac:chgData name="Guus Simons" userId="110c482e-9edc-449d-846c-d2c940b4a5d8" providerId="ADAL" clId="{EA1BE5E3-9B91-4F6F-A848-61269E2AAE89}" dt="2025-03-31T11:24:41.401" v="24" actId="20577"/>
          <ac:spMkLst>
            <pc:docMk/>
            <pc:sldMk cId="1514739195" sldId="308"/>
            <ac:spMk id="6" creationId="{7EEB7F77-FC4A-C9D2-EEC5-80B7C24A806C}"/>
          </ac:spMkLst>
        </pc:spChg>
      </pc:sldChg>
      <pc:sldChg chg="modSp mod">
        <pc:chgData name="Guus Simons" userId="110c482e-9edc-449d-846c-d2c940b4a5d8" providerId="ADAL" clId="{EA1BE5E3-9B91-4F6F-A848-61269E2AAE89}" dt="2025-04-02T14:30:35.374" v="2312" actId="20577"/>
        <pc:sldMkLst>
          <pc:docMk/>
          <pc:sldMk cId="4149565300" sldId="313"/>
        </pc:sldMkLst>
        <pc:spChg chg="mod">
          <ac:chgData name="Guus Simons" userId="110c482e-9edc-449d-846c-d2c940b4a5d8" providerId="ADAL" clId="{EA1BE5E3-9B91-4F6F-A848-61269E2AAE89}" dt="2025-04-02T14:30:35.374" v="2312" actId="20577"/>
          <ac:spMkLst>
            <pc:docMk/>
            <pc:sldMk cId="4149565300" sldId="313"/>
            <ac:spMk id="11" creationId="{2BEB27DA-D1EF-36AF-B51A-38A22D4D3957}"/>
          </ac:spMkLst>
        </pc:spChg>
      </pc:sldChg>
      <pc:sldChg chg="delSp modSp add del mod">
        <pc:chgData name="Guus Simons" userId="110c482e-9edc-449d-846c-d2c940b4a5d8" providerId="ADAL" clId="{EA1BE5E3-9B91-4F6F-A848-61269E2AAE89}" dt="2025-03-31T12:41:55.756" v="1488" actId="2696"/>
        <pc:sldMkLst>
          <pc:docMk/>
          <pc:sldMk cId="14531323" sldId="314"/>
        </pc:sldMkLst>
        <pc:spChg chg="mod">
          <ac:chgData name="Guus Simons" userId="110c482e-9edc-449d-846c-d2c940b4a5d8" providerId="ADAL" clId="{EA1BE5E3-9B91-4F6F-A848-61269E2AAE89}" dt="2025-03-31T12:30:18.825" v="1071" actId="20577"/>
          <ac:spMkLst>
            <pc:docMk/>
            <pc:sldMk cId="14531323" sldId="314"/>
            <ac:spMk id="2" creationId="{00000000-0000-0000-0000-000000000000}"/>
          </ac:spMkLst>
        </pc:spChg>
        <pc:spChg chg="del">
          <ac:chgData name="Guus Simons" userId="110c482e-9edc-449d-846c-d2c940b4a5d8" providerId="ADAL" clId="{EA1BE5E3-9B91-4F6F-A848-61269E2AAE89}" dt="2025-03-31T12:30:26.272" v="1073" actId="478"/>
          <ac:spMkLst>
            <pc:docMk/>
            <pc:sldMk cId="14531323" sldId="314"/>
            <ac:spMk id="3" creationId="{D62F7F37-6243-BC47-FBB3-1509F747CFDB}"/>
          </ac:spMkLst>
        </pc:spChg>
        <pc:spChg chg="mod">
          <ac:chgData name="Guus Simons" userId="110c482e-9edc-449d-846c-d2c940b4a5d8" providerId="ADAL" clId="{EA1BE5E3-9B91-4F6F-A848-61269E2AAE89}" dt="2025-03-31T12:37:01.767" v="1318" actId="20577"/>
          <ac:spMkLst>
            <pc:docMk/>
            <pc:sldMk cId="14531323" sldId="314"/>
            <ac:spMk id="4" creationId="{62C9F635-8DCA-6F73-B08C-44BB434775A6}"/>
          </ac:spMkLst>
        </pc:spChg>
      </pc:sldChg>
      <pc:sldChg chg="modSp add mod ord">
        <pc:chgData name="Guus Simons" userId="110c482e-9edc-449d-846c-d2c940b4a5d8" providerId="ADAL" clId="{EA1BE5E3-9B91-4F6F-A848-61269E2AAE89}" dt="2025-03-31T13:11:35.601" v="1501" actId="20577"/>
        <pc:sldMkLst>
          <pc:docMk/>
          <pc:sldMk cId="538790162" sldId="315"/>
        </pc:sldMkLst>
        <pc:spChg chg="mod">
          <ac:chgData name="Guus Simons" userId="110c482e-9edc-449d-846c-d2c940b4a5d8" providerId="ADAL" clId="{EA1BE5E3-9B91-4F6F-A848-61269E2AAE89}" dt="2025-03-31T12:41:41.245" v="1485"/>
          <ac:spMkLst>
            <pc:docMk/>
            <pc:sldMk cId="538790162" sldId="315"/>
            <ac:spMk id="6" creationId="{7EEB7F77-FC4A-C9D2-EEC5-80B7C24A806C}"/>
          </ac:spMkLst>
        </pc:spChg>
        <pc:spChg chg="mod">
          <ac:chgData name="Guus Simons" userId="110c482e-9edc-449d-846c-d2c940b4a5d8" providerId="ADAL" clId="{EA1BE5E3-9B91-4F6F-A848-61269E2AAE89}" dt="2025-03-31T13:11:35.601" v="1501" actId="20577"/>
          <ac:spMkLst>
            <pc:docMk/>
            <pc:sldMk cId="538790162" sldId="315"/>
            <ac:spMk id="7" creationId="{EFDB182E-4698-C711-19FE-7F9C8FA42797}"/>
          </ac:spMkLst>
        </pc:spChg>
      </pc:sldChg>
      <pc:sldChg chg="add del setBg">
        <pc:chgData name="Guus Simons" userId="110c482e-9edc-449d-846c-d2c940b4a5d8" providerId="ADAL" clId="{EA1BE5E3-9B91-4F6F-A848-61269E2AAE89}" dt="2025-03-31T14:33:11.351" v="2170" actId="2696"/>
        <pc:sldMkLst>
          <pc:docMk/>
          <pc:sldMk cId="1920016339" sldId="316"/>
        </pc:sldMkLst>
      </pc:sldChg>
      <pc:sldChg chg="addSp delSp modSp add mod ord">
        <pc:chgData name="Guus Simons" userId="110c482e-9edc-449d-846c-d2c940b4a5d8" providerId="ADAL" clId="{EA1BE5E3-9B91-4F6F-A848-61269E2AAE89}" dt="2025-03-31T14:39:07.454" v="2236" actId="20577"/>
        <pc:sldMkLst>
          <pc:docMk/>
          <pc:sldMk cId="2066108606" sldId="316"/>
        </pc:sldMkLst>
        <pc:spChg chg="del">
          <ac:chgData name="Guus Simons" userId="110c482e-9edc-449d-846c-d2c940b4a5d8" providerId="ADAL" clId="{EA1BE5E3-9B91-4F6F-A848-61269E2AAE89}" dt="2025-03-31T14:34:30.644" v="2200" actId="478"/>
          <ac:spMkLst>
            <pc:docMk/>
            <pc:sldMk cId="2066108606" sldId="316"/>
            <ac:spMk id="2" creationId="{00000000-0000-0000-0000-000000000000}"/>
          </ac:spMkLst>
        </pc:spChg>
        <pc:spChg chg="del mod">
          <ac:chgData name="Guus Simons" userId="110c482e-9edc-449d-846c-d2c940b4a5d8" providerId="ADAL" clId="{EA1BE5E3-9B91-4F6F-A848-61269E2AAE89}" dt="2025-03-31T14:34:27.707" v="2199" actId="478"/>
          <ac:spMkLst>
            <pc:docMk/>
            <pc:sldMk cId="2066108606" sldId="316"/>
            <ac:spMk id="3" creationId="{D62F7F37-6243-BC47-FBB3-1509F747CFDB}"/>
          </ac:spMkLst>
        </pc:spChg>
        <pc:spChg chg="mod">
          <ac:chgData name="Guus Simons" userId="110c482e-9edc-449d-846c-d2c940b4a5d8" providerId="ADAL" clId="{EA1BE5E3-9B91-4F6F-A848-61269E2AAE89}" dt="2025-03-31T14:39:07.454" v="2236" actId="20577"/>
          <ac:spMkLst>
            <pc:docMk/>
            <pc:sldMk cId="2066108606" sldId="316"/>
            <ac:spMk id="4" creationId="{62C9F635-8DCA-6F73-B08C-44BB434775A6}"/>
          </ac:spMkLst>
        </pc:spChg>
        <pc:spChg chg="add del mod">
          <ac:chgData name="Guus Simons" userId="110c482e-9edc-449d-846c-d2c940b4a5d8" providerId="ADAL" clId="{EA1BE5E3-9B91-4F6F-A848-61269E2AAE89}" dt="2025-03-31T14:34:31.550" v="2201" actId="478"/>
          <ac:spMkLst>
            <pc:docMk/>
            <pc:sldMk cId="2066108606" sldId="316"/>
            <ac:spMk id="6" creationId="{88F85889-ABAD-B3CB-BB54-E9DD0E840CCB}"/>
          </ac:spMkLst>
        </pc:spChg>
        <pc:spChg chg="add mod">
          <ac:chgData name="Guus Simons" userId="110c482e-9edc-449d-846c-d2c940b4a5d8" providerId="ADAL" clId="{EA1BE5E3-9B91-4F6F-A848-61269E2AAE89}" dt="2025-03-31T14:35:24.314" v="2219" actId="20577"/>
          <ac:spMkLst>
            <pc:docMk/>
            <pc:sldMk cId="2066108606" sldId="316"/>
            <ac:spMk id="7" creationId="{8E87134D-A464-BB38-D3EB-103B10F19CA9}"/>
          </ac:spMkLst>
        </pc:spChg>
      </pc:sldChg>
      <pc:sldChg chg="add del ord">
        <pc:chgData name="Guus Simons" userId="110c482e-9edc-449d-846c-d2c940b4a5d8" providerId="ADAL" clId="{EA1BE5E3-9B91-4F6F-A848-61269E2AAE89}" dt="2025-03-31T14:54:02.916" v="2283" actId="2696"/>
        <pc:sldMkLst>
          <pc:docMk/>
          <pc:sldMk cId="2370687343" sldId="317"/>
        </pc:sldMkLst>
      </pc:sldChg>
      <pc:sldChg chg="add del ord">
        <pc:chgData name="Guus Simons" userId="110c482e-9edc-449d-846c-d2c940b4a5d8" providerId="ADAL" clId="{EA1BE5E3-9B91-4F6F-A848-61269E2AAE89}" dt="2025-03-31T14:54:06.486" v="2284" actId="2696"/>
        <pc:sldMkLst>
          <pc:docMk/>
          <pc:sldMk cId="1025949100" sldId="318"/>
        </pc:sldMkLst>
      </pc:sldChg>
      <pc:sldChg chg="addSp delSp modSp add mod ord">
        <pc:chgData name="Guus Simons" userId="110c482e-9edc-449d-846c-d2c940b4a5d8" providerId="ADAL" clId="{EA1BE5E3-9B91-4F6F-A848-61269E2AAE89}" dt="2025-03-31T14:38:46.907" v="2235" actId="20577"/>
        <pc:sldMkLst>
          <pc:docMk/>
          <pc:sldMk cId="2605082742" sldId="319"/>
        </pc:sldMkLst>
        <pc:spChg chg="del">
          <ac:chgData name="Guus Simons" userId="110c482e-9edc-449d-846c-d2c940b4a5d8" providerId="ADAL" clId="{EA1BE5E3-9B91-4F6F-A848-61269E2AAE89}" dt="2025-03-31T14:38:36.303" v="2230" actId="478"/>
          <ac:spMkLst>
            <pc:docMk/>
            <pc:sldMk cId="2605082742" sldId="319"/>
            <ac:spMk id="2" creationId="{00000000-0000-0000-0000-000000000000}"/>
          </ac:spMkLst>
        </pc:spChg>
        <pc:spChg chg="mod">
          <ac:chgData name="Guus Simons" userId="110c482e-9edc-449d-846c-d2c940b4a5d8" providerId="ADAL" clId="{EA1BE5E3-9B91-4F6F-A848-61269E2AAE89}" dt="2025-03-31T14:38:46.907" v="2235" actId="20577"/>
          <ac:spMkLst>
            <pc:docMk/>
            <pc:sldMk cId="2605082742" sldId="319"/>
            <ac:spMk id="3" creationId="{E4BA9B14-D7F5-804F-BEA1-CE53D7F091B4}"/>
          </ac:spMkLst>
        </pc:spChg>
        <pc:spChg chg="add del mod">
          <ac:chgData name="Guus Simons" userId="110c482e-9edc-449d-846c-d2c940b4a5d8" providerId="ADAL" clId="{EA1BE5E3-9B91-4F6F-A848-61269E2AAE89}" dt="2025-03-31T14:38:37.745" v="2231" actId="478"/>
          <ac:spMkLst>
            <pc:docMk/>
            <pc:sldMk cId="2605082742" sldId="319"/>
            <ac:spMk id="5" creationId="{9C85D3D4-02B4-E547-A5D1-903327B4C9BE}"/>
          </ac:spMkLst>
        </pc:spChg>
      </pc:sldChg>
    </pc:docChg>
  </pc:docChgLst>
  <pc:docChgLst>
    <pc:chgData name="Angelique van Beuzekom" userId="S::a.vanbeuzekom@cnv.nl::a5dcaf1c-d000-49de-94b4-4e11a86f6e84" providerId="AD" clId="Web-{C8D7D2DB-5557-9C36-FA1D-47892D08A81B}"/>
    <pc:docChg chg="mod">
      <pc:chgData name="Angelique van Beuzekom" userId="S::a.vanbeuzekom@cnv.nl::a5dcaf1c-d000-49de-94b4-4e11a86f6e84" providerId="AD" clId="Web-{C8D7D2DB-5557-9C36-FA1D-47892D08A81B}" dt="2025-03-31T14:29:55.069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0863D-7038-4C73-95BF-181ECEF7F4FF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54270-50A7-40EF-9700-8007C8FE8B5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1801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4270-50A7-40EF-9700-8007C8FE8B5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373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1087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540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232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834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14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994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30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70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907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52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2-4-2025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355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fld id="{85CC485A-2A4C-4BF8-8D03-1A8D1177FDB7}" type="datetimeFigureOut">
              <a:rPr lang="nl-NL" smtClean="0"/>
              <a:pPr/>
              <a:t>2-4-2025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fld id="{1BC7378A-239D-4C42-AA8D-F485347A4ECB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9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Graphik Medium" panose="020B0503030202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7F5F2EFD-DE4B-3EEE-AB2B-A2C3D031BE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5" y="352056"/>
            <a:ext cx="1686354" cy="94048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F235F3C-CC4F-1729-4660-8665BCA14A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3172" y="0"/>
            <a:ext cx="1921258" cy="1644596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2555A455-C31C-3E5B-70F1-8CAAE5F482CC}"/>
              </a:ext>
            </a:extLst>
          </p:cNvPr>
          <p:cNvSpPr txBox="1">
            <a:spLocks/>
          </p:cNvSpPr>
          <p:nvPr/>
        </p:nvSpPr>
        <p:spPr>
          <a:xfrm>
            <a:off x="1874305" y="2068946"/>
            <a:ext cx="9466493" cy="27893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marL="12700" indent="-12700" algn="l"/>
            <a:r>
              <a:rPr lang="nl-NL" sz="96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De werkende </a:t>
            </a:r>
          </a:p>
          <a:p>
            <a:pPr marL="12700" indent="-12700" algn="l"/>
            <a:r>
              <a:rPr lang="nl-NL" sz="96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mantelzorger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BEB27DA-D1EF-36AF-B51A-38A22D4D3957}"/>
              </a:ext>
            </a:extLst>
          </p:cNvPr>
          <p:cNvSpPr txBox="1">
            <a:spLocks/>
          </p:cNvSpPr>
          <p:nvPr/>
        </p:nvSpPr>
        <p:spPr>
          <a:xfrm>
            <a:off x="1874306" y="4930577"/>
            <a:ext cx="9466493" cy="931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28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Werk en Mantelzorg - Hoe houd je het vol?</a:t>
            </a:r>
            <a:br>
              <a:rPr lang="nl-NL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3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0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BA9B14-D7F5-804F-BEA1-CE53D7F091B4}"/>
              </a:ext>
            </a:extLst>
          </p:cNvPr>
          <p:cNvSpPr txBox="1">
            <a:spLocks/>
          </p:cNvSpPr>
          <p:nvPr/>
        </p:nvSpPr>
        <p:spPr>
          <a:xfrm>
            <a:off x="838200" y="1894234"/>
            <a:ext cx="9976556" cy="4429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Heb je vragen over de combinatie werk en mantelzorg? Stel ze in de chat van dit </a:t>
            </a:r>
            <a:r>
              <a:rPr lang="nl-NL" err="1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webinar</a:t>
            </a: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.</a:t>
            </a:r>
          </a:p>
          <a:p>
            <a:pPr algn="l">
              <a:lnSpc>
                <a:spcPct val="150000"/>
              </a:lnSpc>
            </a:pPr>
            <a:endParaRPr lang="nl-NL" sz="1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 sz="1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08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Even voorstellen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94235"/>
            <a:ext cx="9976556" cy="288950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Kim Dirkse – Expert bij MantelzorgNL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Roelie van Guldener – Ervaringsdeskundige bij MantelzorgNL</a:t>
            </a:r>
          </a:p>
          <a:p>
            <a:pPr marL="457200" lvl="2" indent="0">
              <a:lnSpc>
                <a:spcPct val="150000"/>
              </a:lnSpc>
              <a:spcBef>
                <a:spcPts val="1000"/>
              </a:spcBef>
              <a:buNone/>
            </a:pPr>
            <a:br>
              <a:rPr lang="nl-NL"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3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34112"/>
            <a:ext cx="11266284" cy="1584399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Wanneer spreken we van mantelzorgtaken?</a:t>
            </a:r>
            <a:endParaRPr lang="nl-NL" sz="3200">
              <a:solidFill>
                <a:srgbClr val="683282"/>
              </a:solidFill>
              <a:latin typeface="Graphik Bold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BA9B14-D7F5-804F-BEA1-CE53D7F091B4}"/>
              </a:ext>
            </a:extLst>
          </p:cNvPr>
          <p:cNvSpPr txBox="1">
            <a:spLocks/>
          </p:cNvSpPr>
          <p:nvPr/>
        </p:nvSpPr>
        <p:spPr>
          <a:xfrm>
            <a:off x="838200" y="2118511"/>
            <a:ext cx="9976556" cy="4963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Zorg voor naaste die: 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Langdurig ziek is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Een beperking of psychische problemen heeft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Hulpbehoevend is</a:t>
            </a:r>
          </a:p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Ook als deze vanzelfsprekend is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 sz="1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Bron: MantelzorgNL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12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5683" y="816353"/>
            <a:ext cx="10980634" cy="925481"/>
          </a:xfrm>
        </p:spPr>
        <p:txBody>
          <a:bodyPr>
            <a:no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Cijfers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02412D7-1840-325E-3C32-B8333836A5EA}"/>
              </a:ext>
            </a:extLst>
          </p:cNvPr>
          <p:cNvSpPr txBox="1">
            <a:spLocks/>
          </p:cNvSpPr>
          <p:nvPr/>
        </p:nvSpPr>
        <p:spPr>
          <a:xfrm>
            <a:off x="990600" y="20466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nl-NL"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9A9B88C8-6134-D5D0-7826-5C4F2DFD5636}"/>
              </a:ext>
            </a:extLst>
          </p:cNvPr>
          <p:cNvSpPr txBox="1">
            <a:spLocks/>
          </p:cNvSpPr>
          <p:nvPr/>
        </p:nvSpPr>
        <p:spPr>
          <a:xfrm>
            <a:off x="838200" y="18942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Tekst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59571DC7-2299-869F-C52D-61BD52147106}"/>
              </a:ext>
            </a:extLst>
          </p:cNvPr>
          <p:cNvSpPr txBox="1">
            <a:spLocks/>
          </p:cNvSpPr>
          <p:nvPr/>
        </p:nvSpPr>
        <p:spPr>
          <a:xfrm>
            <a:off x="990600" y="2046634"/>
            <a:ext cx="9976556" cy="4426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1 op de 4 werkenden verricht mantelzorgtaken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40% bespreekt het niet met hun leidinggevende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41% van de mantelzorgers heeft (nog) geen afspraken gemaakt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16% kan werk en mantelzorg slecht combineren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42% verricht meer dan 5 jaar mantelzorgtaken</a:t>
            </a:r>
          </a:p>
          <a:p>
            <a:pPr algn="l">
              <a:lnSpc>
                <a:spcPct val="150000"/>
              </a:lnSpc>
            </a:pPr>
            <a:endParaRPr lang="nl-NL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Bron: Werk&amp;Mantelzorg</a:t>
            </a:r>
          </a:p>
          <a:p>
            <a:pPr algn="l">
              <a:lnSpc>
                <a:spcPct val="150000"/>
              </a:lnSpc>
            </a:pPr>
            <a:endParaRPr lang="nl-NL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Bron: MantelzorgNL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412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838200" y="901874"/>
            <a:ext cx="10262616" cy="72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Wat vraagt mantelzorg van je?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38200" y="1894235"/>
            <a:ext cx="9976556" cy="4895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Wat maakt het zwaar?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Schakelen tussen verschillende rollen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Mantelzorg is er altijd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Veel regelen/verplichtingen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Fysieke en mentale klachten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Andere kant van mantelzorg: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Ontstaan van hechte(re) band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Gemakkelijker maken van zaken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Kwaliteit van leven</a:t>
            </a:r>
          </a:p>
          <a:p>
            <a:pPr algn="l">
              <a:lnSpc>
                <a:spcPct val="150000"/>
              </a:lnSpc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Combinatie werk en mantelzorg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2188EBE-816E-7C9C-A1F1-B0F7C2438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235"/>
            <a:ext cx="9976556" cy="2889508"/>
          </a:xfrm>
        </p:spPr>
        <p:txBody>
          <a:bodyPr>
            <a:noAutofit/>
          </a:bodyPr>
          <a:lstStyle/>
          <a:p>
            <a:pPr marL="457200" lvl="2" indent="0">
              <a:lnSpc>
                <a:spcPct val="150000"/>
              </a:lnSpc>
              <a:spcBef>
                <a:spcPts val="1000"/>
              </a:spcBef>
              <a:buNone/>
            </a:pPr>
            <a:br>
              <a:rPr lang="nl-NL"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CDF448-B639-ACC8-38F9-69419A3B53BD}"/>
              </a:ext>
            </a:extLst>
          </p:cNvPr>
          <p:cNvSpPr txBox="1">
            <a:spLocks/>
          </p:cNvSpPr>
          <p:nvPr/>
        </p:nvSpPr>
        <p:spPr>
          <a:xfrm>
            <a:off x="990600" y="2046634"/>
            <a:ext cx="9976556" cy="45336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16% heeft zich wel eens ziekgemeld vanwege de mantelzorgtaken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Bespreekbaar maken is uitdagend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Privé en werk kunnen niet gescheiden blijven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Belangrijk om je zorgen te delen</a:t>
            </a:r>
          </a:p>
          <a:p>
            <a:pPr marL="0" indent="0">
              <a:lnSpc>
                <a:spcPct val="150000"/>
              </a:lnSpc>
              <a:buNone/>
            </a:pPr>
            <a:endParaRPr lang="nl-NL" sz="1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1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1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1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Bron: Onderzoek CNV &amp; A+O fonds Rijk</a:t>
            </a:r>
            <a:endParaRPr lang="nl-NL" sz="1400"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02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616009" y="884782"/>
            <a:ext cx="10262616" cy="72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/>
                <a:cs typeface="Calibri"/>
              </a:rPr>
              <a:t>Gemaakte afspraken (cao Rijk)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38200" y="1894234"/>
            <a:ext cx="10840770" cy="4797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58% niet of gedeeltelijk op de hoogte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77% maakt helemaal geen of weinig gebruik van de gemaakte afspraken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8 weken zorgverlof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Kortdurend en langdurend verlof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www.caorijk.nl/cao-rijk/uitleg-zorgverlof</a:t>
            </a:r>
          </a:p>
          <a:p>
            <a:pPr algn="l">
              <a:lnSpc>
                <a:spcPct val="150000"/>
              </a:lnSpc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Bronnen: Cao Rijk / Onderzoek CNV &amp; A+O fonds Rijk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558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Hoe nu verder?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2C9F635-8DCA-6F73-B08C-44BB4347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3888"/>
            <a:ext cx="9975850" cy="40623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Begrip en empathie van de werkgever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Maatwerkoplossingen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Aangepaste werktijden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Thuiswerken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Meer werken in minder dagen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Praktische afspraken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De Mantelzorglijn: 030 - 760 60 55</a:t>
            </a:r>
            <a:b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62F7F37-6243-BC47-FBB3-1509F747CFDB}"/>
              </a:ext>
            </a:extLst>
          </p:cNvPr>
          <p:cNvSpPr txBox="1"/>
          <p:nvPr/>
        </p:nvSpPr>
        <p:spPr>
          <a:xfrm>
            <a:off x="838200" y="6427961"/>
            <a:ext cx="3032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Bron: Werk&amp;Mantelzorg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0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616009" y="884782"/>
            <a:ext cx="10262616" cy="72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/>
                <a:cs typeface="Calibri"/>
              </a:rPr>
              <a:t>Wat kan CNV voor je betekenen? 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38200" y="1894234"/>
            <a:ext cx="10840770" cy="4797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Praat mee over jouw cao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Juridische ondersteuning in zowel werk- als privésituaties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Ondersteuning bij gebeurtenissen rondom thema’s als mantelzorg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Trainingen en workshops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Ga naar onze website: www.cnv.nl </a:t>
            </a:r>
          </a:p>
          <a:p>
            <a:pPr algn="l">
              <a:lnSpc>
                <a:spcPct val="150000"/>
              </a:lnSpc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790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2C9F635-8DCA-6F73-B08C-44BB4347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95" y="2316280"/>
            <a:ext cx="10813610" cy="222543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Heb je later nog vragen? Stuur dan een e-mail naar info@aofondsrijk.nl.</a:t>
            </a:r>
            <a:b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8E87134D-A464-BB38-D3EB-103B10F1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2066108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964692" y="2632170"/>
            <a:ext cx="10262616" cy="1593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nl-NL" sz="4400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Beluister ook de verdiepende podcast over dit thema!</a:t>
            </a:r>
          </a:p>
        </p:txBody>
      </p:sp>
    </p:spTree>
    <p:extLst>
      <p:ext uri="{BB962C8B-B14F-4D97-AF65-F5344CB8AC3E}">
        <p14:creationId xmlns:p14="http://schemas.microsoft.com/office/powerpoint/2010/main" val="1514739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7F5F2EFD-DE4B-3EEE-AB2B-A2C3D031BE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5" y="5392057"/>
            <a:ext cx="1686354" cy="94048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F235F3C-CC4F-1729-4660-8665BCA14A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3172" y="5213404"/>
            <a:ext cx="1921258" cy="1644596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BEB27DA-D1EF-36AF-B51A-38A22D4D3957}"/>
              </a:ext>
            </a:extLst>
          </p:cNvPr>
          <p:cNvSpPr txBox="1">
            <a:spLocks/>
          </p:cNvSpPr>
          <p:nvPr/>
        </p:nvSpPr>
        <p:spPr>
          <a:xfrm>
            <a:off x="586155" y="1242646"/>
            <a:ext cx="10754644" cy="3353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48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Volgend </a:t>
            </a:r>
            <a:r>
              <a:rPr lang="nl-NL" sz="4800" err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webinar</a:t>
            </a:r>
            <a:endParaRPr lang="nl-NL" sz="6000">
              <a:solidFill>
                <a:schemeClr val="bg1"/>
              </a:solidFill>
              <a:latin typeface="Graphik Bold" panose="020B0503030202060203" pitchFamily="34" charset="7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8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Jongeren en mantelzorg</a:t>
            </a:r>
          </a:p>
          <a:p>
            <a:pPr>
              <a:lnSpc>
                <a:spcPct val="150000"/>
              </a:lnSpc>
            </a:pPr>
            <a:r>
              <a:rPr lang="nl-NL" sz="2800">
                <a:solidFill>
                  <a:schemeClr val="bg1"/>
                </a:solidFill>
                <a:latin typeface="Graphik Regular" panose="020B0503030202060203" pitchFamily="34" charset="0"/>
                <a:cs typeface="Calibri" panose="020F0502020204030204" pitchFamily="34" charset="0"/>
              </a:rPr>
              <a:t>26 mei 2025</a:t>
            </a:r>
          </a:p>
        </p:txBody>
      </p:sp>
    </p:spTree>
    <p:extLst>
      <p:ext uri="{BB962C8B-B14F-4D97-AF65-F5344CB8AC3E}">
        <p14:creationId xmlns:p14="http://schemas.microsoft.com/office/powerpoint/2010/main" val="41495653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V template-leeg (002).pptx  -  Alleen-lezen" id="{2433946A-1280-41D0-B4F3-CF5A14672AA2}" vid="{00A6DFBE-164C-4011-B68D-A57B7B269A2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ffaa0aed-6c99-40ce-9061-57ff6481ec14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2C504886E0CC43A153C3ED48CF0DC8" ma:contentTypeVersion="14" ma:contentTypeDescription="Een nieuw document maken." ma:contentTypeScope="" ma:versionID="ec81954ec6c43246b482b31790d3107f">
  <xsd:schema xmlns:xsd="http://www.w3.org/2001/XMLSchema" xmlns:xs="http://www.w3.org/2001/XMLSchema" xmlns:p="http://schemas.microsoft.com/office/2006/metadata/properties" xmlns:ns2="36c612c0-b540-4b8d-8572-6ce240c66380" xmlns:ns3="32dac3f8-a36c-4738-a6de-70ef82eb011e" targetNamespace="http://schemas.microsoft.com/office/2006/metadata/properties" ma:root="true" ma:fieldsID="885976496424be4be7fa3dd43c5b80c4" ns2:_="" ns3:_="">
    <xsd:import namespace="36c612c0-b540-4b8d-8572-6ce240c66380"/>
    <xsd:import namespace="32dac3f8-a36c-4738-a6de-70ef82eb01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612c0-b540-4b8d-8572-6ce240c663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ffaa0aed-6c99-40ce-9061-57ff6481ec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dac3f8-a36c-4738-a6de-70ef82eb011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953f384-405f-40e6-9ee2-a6e81cece7c2}" ma:internalName="TaxCatchAll" ma:showField="CatchAllData" ma:web="32dac3f8-a36c-4738-a6de-70ef82eb01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c612c0-b540-4b8d-8572-6ce240c66380">
      <Terms xmlns="http://schemas.microsoft.com/office/infopath/2007/PartnerControls"/>
    </lcf76f155ced4ddcb4097134ff3c332f>
    <TaxCatchAll xmlns="32dac3f8-a36c-4738-a6de-70ef82eb011e" xsi:nil="true"/>
  </documentManagement>
</p:properties>
</file>

<file path=customXml/itemProps1.xml><?xml version="1.0" encoding="utf-8"?>
<ds:datastoreItem xmlns:ds="http://schemas.openxmlformats.org/officeDocument/2006/customXml" ds:itemID="{A13362BE-D46C-466F-B253-C2D30961B2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7BE03A-BE06-4CC3-9B52-400EFECB42A7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A94487D-690E-44D4-9592-02F4A9C7763E}">
  <ds:schemaRefs>
    <ds:schemaRef ds:uri="32dac3f8-a36c-4738-a6de-70ef82eb011e"/>
    <ds:schemaRef ds:uri="36c612c0-b540-4b8d-8572-6ce240c6638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C7E05FD9-6616-4F66-BD7D-D2EC0E61A325}">
  <ds:schemaRefs>
    <ds:schemaRef ds:uri="32dac3f8-a36c-4738-a6de-70ef82eb011e"/>
    <ds:schemaRef ds:uri="36c612c0-b540-4b8d-8572-6ce240c6638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CNV Presentatie_leeg</Template>
  <Application>Microsoft Office PowerPoint</Application>
  <PresentationFormat>Widescreen</PresentationFormat>
  <Slides>13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Kantoorthema</vt:lpstr>
      <vt:lpstr>PowerPoint Presentation</vt:lpstr>
      <vt:lpstr>PowerPoint Presentation</vt:lpstr>
      <vt:lpstr>Even voorstellen</vt:lpstr>
      <vt:lpstr>Wanneer spreken we van mantelzorgtaken?</vt:lpstr>
      <vt:lpstr>Cijfers</vt:lpstr>
      <vt:lpstr>PowerPoint Presentation</vt:lpstr>
      <vt:lpstr>Combinatie werk en mantelzorg</vt:lpstr>
      <vt:lpstr>PowerPoint Presentation</vt:lpstr>
      <vt:lpstr>Hoe nu verder?</vt:lpstr>
      <vt:lpstr>PowerPoint Presentation</vt:lpstr>
      <vt:lpstr>Vragen?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Guus Simons</dc:creator>
  <cp:revision>1</cp:revision>
  <dcterms:created xsi:type="dcterms:W3CDTF">2025-03-26T11:40:10Z</dcterms:created>
  <dcterms:modified xsi:type="dcterms:W3CDTF">2025-04-02T14:30:40Z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0x010100F22C504886E0CC43A153C3ED48CF0DC8</vt:lpwstr>
  </property>
  <property fmtid="{D5CDD505-2E9C-101B-9397-08002B2CF9AE}" pid="3" name="MediaServiceImageTags">
    <vt:lpwstr/>
  </property>
</Properties>
</file>