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303" r:id="rId7"/>
    <p:sldId id="263" r:id="rId8"/>
    <p:sldId id="269" r:id="rId9"/>
    <p:sldId id="297" r:id="rId10"/>
    <p:sldId id="305" r:id="rId11"/>
    <p:sldId id="304" r:id="rId12"/>
    <p:sldId id="286" r:id="rId13"/>
    <p:sldId id="285" r:id="rId14"/>
    <p:sldId id="302" r:id="rId1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32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C32619-56C9-1022-A39D-2CB25057951C}" v="1" dt="2024-10-01T13:30:24.087"/>
    <p1510:client id="{620D187C-14A3-6C6F-AD81-EEB03A43F6DB}" v="1" dt="2024-10-01T13:31:30.5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31-10-2024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1087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31-10-2024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5408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31-10-2024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2326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31-10-2024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8348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31-10-2024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145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31-10-2024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994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31-10-2024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6302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31-10-2024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70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31-10-2024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907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31-10-2024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1523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31-10-2024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3553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3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Graphik Medium" panose="020B0503030202060203" pitchFamily="34" charset="77"/>
              </a:defRPr>
            </a:lvl1pPr>
          </a:lstStyle>
          <a:p>
            <a:fld id="{85CC485A-2A4C-4BF8-8D03-1A8D1177FDB7}" type="datetimeFigureOut">
              <a:rPr lang="nl-NL" smtClean="0"/>
              <a:pPr/>
              <a:t>31-10-2024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Graphik Medium" panose="020B0503030202060203" pitchFamily="34" charset="77"/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Graphik Medium" panose="020B0503030202060203" pitchFamily="34" charset="77"/>
              </a:defRPr>
            </a:lvl1pPr>
          </a:lstStyle>
          <a:p>
            <a:fld id="{1BC7378A-239D-4C42-AA8D-F485347A4E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569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Graphik Medium" panose="020B050303020206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Graphik Medium" panose="020B050303020206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Graphik Medium" panose="020B050303020206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Graphik Medium" panose="020B050303020206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raphik Medium" panose="020B050303020206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raphik Medium" panose="020B050303020206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0315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2EA81C-4D4E-4949-A1E9-0A45C743FCB9}"/>
              </a:ext>
            </a:extLst>
          </p:cNvPr>
          <p:cNvSpPr txBox="1">
            <a:spLocks/>
          </p:cNvSpPr>
          <p:nvPr/>
        </p:nvSpPr>
        <p:spPr>
          <a:xfrm>
            <a:off x="838200" y="2328276"/>
            <a:ext cx="10515600" cy="714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j-ea"/>
                <a:cs typeface="+mj-cs"/>
              </a:defRPr>
            </a:lvl1pPr>
          </a:lstStyle>
          <a:p>
            <a:pPr marL="12700" indent="-12700"/>
            <a:r>
              <a:rPr lang="nl-NL" sz="5400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Eventuele titelpagina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A5883E-F9BD-F44A-9357-14546F458921}"/>
              </a:ext>
            </a:extLst>
          </p:cNvPr>
          <p:cNvSpPr txBox="1">
            <a:spLocks/>
          </p:cNvSpPr>
          <p:nvPr/>
        </p:nvSpPr>
        <p:spPr>
          <a:xfrm>
            <a:off x="838200" y="3320699"/>
            <a:ext cx="9976556" cy="2889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Datum / ondertitel</a:t>
            </a:r>
          </a:p>
          <a:p>
            <a:pPr marL="457200" lvl="2">
              <a:lnSpc>
                <a:spcPct val="150000"/>
              </a:lnSpc>
              <a:spcBef>
                <a:spcPts val="1000"/>
              </a:spcBef>
            </a:pPr>
            <a:br>
              <a:rPr lang="nl-NL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0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244" y="901874"/>
            <a:ext cx="6587068" cy="720247"/>
          </a:xfrm>
        </p:spPr>
        <p:txBody>
          <a:bodyPr>
            <a:normAutofit/>
          </a:bodyPr>
          <a:lstStyle/>
          <a:p>
            <a:r>
              <a:rPr lang="nl-NL" b="1">
                <a:solidFill>
                  <a:srgbClr val="683282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Inhoud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9244" y="1622121"/>
            <a:ext cx="10675423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l-NL" sz="2400" err="1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bullets</a:t>
            </a:r>
            <a:endParaRPr lang="nl-NL" sz="24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NL" sz="2400" b="1">
              <a:solidFill>
                <a:srgbClr val="683282"/>
              </a:solidFill>
              <a:latin typeface="Graphik Bold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1781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901812"/>
            <a:ext cx="10515600" cy="714046"/>
          </a:xfrm>
        </p:spPr>
        <p:txBody>
          <a:bodyPr>
            <a:normAutofit/>
          </a:bodyPr>
          <a:lstStyle/>
          <a:p>
            <a:pPr marL="12700" indent="-12700"/>
            <a:r>
              <a:rPr lang="nl-NL" b="1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Titel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94235"/>
            <a:ext cx="9976556" cy="288950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Tekst</a:t>
            </a:r>
          </a:p>
          <a:p>
            <a:pPr marL="457200" lvl="2" indent="0">
              <a:lnSpc>
                <a:spcPct val="150000"/>
              </a:lnSpc>
              <a:spcBef>
                <a:spcPts val="1000"/>
              </a:spcBef>
              <a:buNone/>
            </a:pPr>
            <a:br>
              <a:rPr lang="nl-NL"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930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901874"/>
            <a:ext cx="10262616" cy="720247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683282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Titel</a:t>
            </a:r>
            <a:endParaRPr lang="nl-NL" sz="3100">
              <a:solidFill>
                <a:srgbClr val="683282"/>
              </a:solidFill>
              <a:latin typeface="Graphik Bold" panose="020B0503030202060203" pitchFamily="34" charset="77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BA9B14-D7F5-804F-BEA1-CE53D7F091B4}"/>
              </a:ext>
            </a:extLst>
          </p:cNvPr>
          <p:cNvSpPr txBox="1">
            <a:spLocks/>
          </p:cNvSpPr>
          <p:nvPr/>
        </p:nvSpPr>
        <p:spPr>
          <a:xfrm>
            <a:off x="838200" y="1894235"/>
            <a:ext cx="9976556" cy="2889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Tekst</a:t>
            </a: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b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126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901874"/>
            <a:ext cx="10262616" cy="720247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683282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Titel</a:t>
            </a:r>
            <a:endParaRPr lang="nl-NL" sz="3100">
              <a:solidFill>
                <a:srgbClr val="683282"/>
              </a:solidFill>
              <a:latin typeface="Graphik Bold" panose="020B0503030202060203" pitchFamily="34" charset="77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BA9B14-D7F5-804F-BEA1-CE53D7F091B4}"/>
              </a:ext>
            </a:extLst>
          </p:cNvPr>
          <p:cNvSpPr txBox="1">
            <a:spLocks/>
          </p:cNvSpPr>
          <p:nvPr/>
        </p:nvSpPr>
        <p:spPr>
          <a:xfrm>
            <a:off x="838200" y="1894235"/>
            <a:ext cx="9976556" cy="2889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Tekst</a:t>
            </a: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b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582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244" y="901874"/>
            <a:ext cx="6587068" cy="720247"/>
          </a:xfrm>
        </p:spPr>
        <p:txBody>
          <a:bodyPr>
            <a:normAutofit/>
          </a:bodyPr>
          <a:lstStyle/>
          <a:p>
            <a:r>
              <a:rPr lang="nl-NL" b="1">
                <a:solidFill>
                  <a:srgbClr val="683282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Inhoud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9244" y="1622121"/>
            <a:ext cx="10675423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l-NL" sz="2400" err="1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bullets</a:t>
            </a:r>
            <a:endParaRPr lang="nl-NL" sz="24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NL" sz="2400" b="1">
              <a:solidFill>
                <a:srgbClr val="683282"/>
              </a:solidFill>
              <a:latin typeface="Graphik Bold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23425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7EEB7F77-FC4A-C9D2-EEC5-80B7C24A806C}"/>
              </a:ext>
            </a:extLst>
          </p:cNvPr>
          <p:cNvSpPr txBox="1">
            <a:spLocks/>
          </p:cNvSpPr>
          <p:nvPr/>
        </p:nvSpPr>
        <p:spPr>
          <a:xfrm>
            <a:off x="838200" y="901874"/>
            <a:ext cx="10262616" cy="720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j-ea"/>
                <a:cs typeface="+mj-cs"/>
              </a:defRPr>
            </a:lvl1pPr>
          </a:lstStyle>
          <a:p>
            <a:pPr algn="l"/>
            <a:r>
              <a:rPr lang="nl-NL" sz="4400">
                <a:solidFill>
                  <a:srgbClr val="683282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Titel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EFDB182E-4698-C711-19FE-7F9C8FA42797}"/>
              </a:ext>
            </a:extLst>
          </p:cNvPr>
          <p:cNvSpPr txBox="1">
            <a:spLocks/>
          </p:cNvSpPr>
          <p:nvPr/>
        </p:nvSpPr>
        <p:spPr>
          <a:xfrm>
            <a:off x="838200" y="1894235"/>
            <a:ext cx="9976556" cy="2889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Tekst</a:t>
            </a: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b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558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2EA81C-4D4E-4949-A1E9-0A45C743FCB9}"/>
              </a:ext>
            </a:extLst>
          </p:cNvPr>
          <p:cNvSpPr txBox="1">
            <a:spLocks/>
          </p:cNvSpPr>
          <p:nvPr/>
        </p:nvSpPr>
        <p:spPr>
          <a:xfrm>
            <a:off x="838200" y="2328276"/>
            <a:ext cx="10515600" cy="714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j-ea"/>
                <a:cs typeface="+mj-cs"/>
              </a:defRPr>
            </a:lvl1pPr>
          </a:lstStyle>
          <a:p>
            <a:pPr marL="12700" indent="-12700"/>
            <a:r>
              <a:rPr lang="nl-NL" sz="5400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Dank je wel voor je aandacht!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A5883E-F9BD-F44A-9357-14546F458921}"/>
              </a:ext>
            </a:extLst>
          </p:cNvPr>
          <p:cNvSpPr txBox="1">
            <a:spLocks/>
          </p:cNvSpPr>
          <p:nvPr/>
        </p:nvSpPr>
        <p:spPr>
          <a:xfrm>
            <a:off x="838200" y="3320699"/>
            <a:ext cx="9976556" cy="2889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Vragen?</a:t>
            </a:r>
          </a:p>
          <a:p>
            <a:pPr marL="457200" lvl="2">
              <a:lnSpc>
                <a:spcPct val="150000"/>
              </a:lnSpc>
              <a:spcBef>
                <a:spcPts val="1000"/>
              </a:spcBef>
            </a:pPr>
            <a:br>
              <a:rPr lang="nl-NL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300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700138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ffaa0aed-6c99-40ce-9061-57ff6481ec14" ContentTypeId="0x0101" PreviousValue="false" LastSyncTimeStamp="2016-10-03T14:33:57.34Z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07837f6-b457-46b3-8c00-a18d383e1eb7" xsi:nil="true"/>
    <lcf76f155ced4ddcb4097134ff3c332f xmlns="c8c3f40c-97c9-4fa4-aa5d-a71306df68fb">
      <Terms xmlns="http://schemas.microsoft.com/office/infopath/2007/PartnerControls"/>
    </lcf76f155ced4ddcb4097134ff3c332f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EA2741D7D2184BB9FF231E3523E1E0" ma:contentTypeVersion="14" ma:contentTypeDescription="Een nieuw document maken." ma:contentTypeScope="" ma:versionID="d947bf7b716d0558b927d0db07056ac4">
  <xsd:schema xmlns:xsd="http://www.w3.org/2001/XMLSchema" xmlns:xs="http://www.w3.org/2001/XMLSchema" xmlns:p="http://schemas.microsoft.com/office/2006/metadata/properties" xmlns:ns2="c8c3f40c-97c9-4fa4-aa5d-a71306df68fb" xmlns:ns3="f7da94a3-3a23-459b-b258-93dfc1abfd18" xmlns:ns4="407837f6-b457-46b3-8c00-a18d383e1eb7" targetNamespace="http://schemas.microsoft.com/office/2006/metadata/properties" ma:root="true" ma:fieldsID="80ad678fd50e6d3287560347b41d25dc" ns2:_="" ns3:_="" ns4:_="">
    <xsd:import namespace="c8c3f40c-97c9-4fa4-aa5d-a71306df68fb"/>
    <xsd:import namespace="f7da94a3-3a23-459b-b258-93dfc1abfd18"/>
    <xsd:import namespace="407837f6-b457-46b3-8c00-a18d383e1e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c3f40c-97c9-4fa4-aa5d-a71306df68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ffaa0aed-6c99-40ce-9061-57ff6481ec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da94a3-3a23-459b-b258-93dfc1abfd1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7837f6-b457-46b3-8c00-a18d383e1eb7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e954782-34d6-467b-95af-f9a6d794b2ea}" ma:internalName="TaxCatchAll" ma:showField="CatchAllData" ma:web="f7da94a3-3a23-459b-b258-93dfc1abfd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7F14D4-CB34-4019-9C2C-569EFE29A6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6D6203-D8E9-42DB-9575-0CEE0D4BA42B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78FCC700-4DBE-4116-AC47-E6310F63C6DF}">
  <ds:schemaRefs>
    <ds:schemaRef ds:uri="407837f6-b457-46b3-8c00-a18d383e1eb7"/>
    <ds:schemaRef ds:uri="c8c3f40c-97c9-4fa4-aa5d-a71306df68fb"/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A93A6D7D-433F-4E3E-B872-D9F7B1A97F09}">
  <ds:schemaRefs>
    <ds:schemaRef ds:uri="407837f6-b457-46b3-8c00-a18d383e1eb7"/>
    <ds:schemaRef ds:uri="c8c3f40c-97c9-4fa4-aa5d-a71306df68fb"/>
    <ds:schemaRef ds:uri="f7da94a3-3a23-459b-b258-93dfc1abfd1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Macintosh PowerPoint</Application>
  <PresentationFormat>Breedbeeld</PresentationFormat>
  <Paragraphs>22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6" baseType="lpstr">
      <vt:lpstr>Arial</vt:lpstr>
      <vt:lpstr>Calibri</vt:lpstr>
      <vt:lpstr>Graphik Bold</vt:lpstr>
      <vt:lpstr>Graphik Medium</vt:lpstr>
      <vt:lpstr>Graphik Regular</vt:lpstr>
      <vt:lpstr>Kantoorthema</vt:lpstr>
      <vt:lpstr>PowerPoint-presentatie</vt:lpstr>
      <vt:lpstr>PowerPoint-presentatie</vt:lpstr>
      <vt:lpstr>Inhoud</vt:lpstr>
      <vt:lpstr>Titel</vt:lpstr>
      <vt:lpstr>Titel</vt:lpstr>
      <vt:lpstr>Titel</vt:lpstr>
      <vt:lpstr>Inhoud</vt:lpstr>
      <vt:lpstr>PowerPoint-presentatie</vt:lpstr>
      <vt:lpstr>PowerPoint-presentatie</vt:lpstr>
      <vt:lpstr>PowerPoint-presentatie</vt:lpstr>
    </vt:vector>
  </TitlesOfParts>
  <Company>CNV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Viera Spanikova</dc:creator>
  <cp:lastModifiedBy>Robert-Paul van Hardeveld</cp:lastModifiedBy>
  <cp:revision>2</cp:revision>
  <dcterms:created xsi:type="dcterms:W3CDTF">2021-04-12T15:18:05Z</dcterms:created>
  <dcterms:modified xsi:type="dcterms:W3CDTF">2024-10-31T16:27:21Z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0x01010033EA2741D7D2184BB9FF231E3523E1E0</vt:lpwstr>
  </property>
  <property fmtid="{D5CDD505-2E9C-101B-9397-08002B2CF9AE}" pid="3" name="MediaServiceImageTags">
    <vt:lpwstr/>
  </property>
</Properties>
</file>